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83" r:id="rId5"/>
  </p:sldMasterIdLst>
  <p:notesMasterIdLst>
    <p:notesMasterId r:id="rId39"/>
  </p:notesMasterIdLst>
  <p:sldIdLst>
    <p:sldId id="304" r:id="rId6"/>
    <p:sldId id="421" r:id="rId7"/>
    <p:sldId id="373" r:id="rId8"/>
    <p:sldId id="332" r:id="rId9"/>
    <p:sldId id="265" r:id="rId10"/>
    <p:sldId id="283" r:id="rId11"/>
    <p:sldId id="282" r:id="rId12"/>
    <p:sldId id="284" r:id="rId13"/>
    <p:sldId id="413" r:id="rId14"/>
    <p:sldId id="416" r:id="rId15"/>
    <p:sldId id="417" r:id="rId16"/>
    <p:sldId id="263" r:id="rId17"/>
    <p:sldId id="394" r:id="rId18"/>
    <p:sldId id="364" r:id="rId19"/>
    <p:sldId id="267" r:id="rId20"/>
    <p:sldId id="350" r:id="rId21"/>
    <p:sldId id="268" r:id="rId22"/>
    <p:sldId id="420" r:id="rId23"/>
    <p:sldId id="269" r:id="rId24"/>
    <p:sldId id="270" r:id="rId25"/>
    <p:sldId id="422" r:id="rId26"/>
    <p:sldId id="279" r:id="rId27"/>
    <p:sldId id="298" r:id="rId28"/>
    <p:sldId id="280" r:id="rId29"/>
    <p:sldId id="379" r:id="rId30"/>
    <p:sldId id="281" r:id="rId31"/>
    <p:sldId id="380" r:id="rId32"/>
    <p:sldId id="286" r:id="rId33"/>
    <p:sldId id="257" r:id="rId34"/>
    <p:sldId id="285" r:id="rId35"/>
    <p:sldId id="277" r:id="rId36"/>
    <p:sldId id="362" r:id="rId37"/>
    <p:sldId id="297" r:id="rId3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03" autoAdjust="0"/>
    <p:restoredTop sz="92966" autoAdjust="0"/>
  </p:normalViewPr>
  <p:slideViewPr>
    <p:cSldViewPr>
      <p:cViewPr varScale="1">
        <p:scale>
          <a:sx n="83" d="100"/>
          <a:sy n="83" d="100"/>
        </p:scale>
        <p:origin x="2400" y="1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DAC8C-F922-46F7-B470-3F077CCE1DE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67A5B29-99B2-4C3B-902E-19FFA4C50C3A}">
      <dgm:prSet/>
      <dgm:spPr/>
      <dgm:t>
        <a:bodyPr/>
        <a:lstStyle/>
        <a:p>
          <a:r>
            <a:rPr lang="nl-NL" dirty="0"/>
            <a:t>Weet je wat het verschil is tussen voeding en vulling gerelateerd aan de schijf van vijf</a:t>
          </a:r>
          <a:endParaRPr lang="en-US" dirty="0"/>
        </a:p>
      </dgm:t>
    </dgm:pt>
    <dgm:pt modelId="{BD4213E2-FC16-4B73-A4BD-254FDF3282AF}" type="parTrans" cxnId="{0A6AE91D-F05D-4ED8-B0F3-B85521240C8E}">
      <dgm:prSet/>
      <dgm:spPr/>
      <dgm:t>
        <a:bodyPr/>
        <a:lstStyle/>
        <a:p>
          <a:endParaRPr lang="en-US"/>
        </a:p>
      </dgm:t>
    </dgm:pt>
    <dgm:pt modelId="{F61050F5-0603-4C92-8858-7ACF7ED7463B}" type="sibTrans" cxnId="{0A6AE91D-F05D-4ED8-B0F3-B85521240C8E}">
      <dgm:prSet/>
      <dgm:spPr/>
      <dgm:t>
        <a:bodyPr/>
        <a:lstStyle/>
        <a:p>
          <a:endParaRPr lang="en-US"/>
        </a:p>
      </dgm:t>
    </dgm:pt>
    <dgm:pt modelId="{1B4137B7-B50C-43DA-A15F-FC4C0A4E0196}">
      <dgm:prSet/>
      <dgm:spPr/>
      <dgm:t>
        <a:bodyPr/>
        <a:lstStyle/>
        <a:p>
          <a:r>
            <a:rPr lang="nl-NL" dirty="0"/>
            <a:t>Heb je basiskennis over de energiebalans</a:t>
          </a:r>
          <a:endParaRPr lang="en-US" dirty="0"/>
        </a:p>
      </dgm:t>
    </dgm:pt>
    <dgm:pt modelId="{DF083B1D-B47C-4E57-BF85-1E5B39F79A07}" type="parTrans" cxnId="{F43BAD62-C9E8-48F8-A068-1466FE8ED84E}">
      <dgm:prSet/>
      <dgm:spPr/>
      <dgm:t>
        <a:bodyPr/>
        <a:lstStyle/>
        <a:p>
          <a:endParaRPr lang="en-US"/>
        </a:p>
      </dgm:t>
    </dgm:pt>
    <dgm:pt modelId="{9BB45130-5693-4E82-AE05-8FEB67FFB1C2}" type="sibTrans" cxnId="{F43BAD62-C9E8-48F8-A068-1466FE8ED84E}">
      <dgm:prSet/>
      <dgm:spPr/>
      <dgm:t>
        <a:bodyPr/>
        <a:lstStyle/>
        <a:p>
          <a:endParaRPr lang="en-US"/>
        </a:p>
      </dgm:t>
    </dgm:pt>
    <dgm:pt modelId="{849458E8-B7E3-4916-BA48-6C2263E3879D}">
      <dgm:prSet/>
      <dgm:spPr/>
      <dgm:t>
        <a:bodyPr/>
        <a:lstStyle/>
        <a:p>
          <a:r>
            <a:rPr lang="nl-NL" dirty="0"/>
            <a:t>Kun je de schijf van vijf uitleggen met concrete voorbeelden.</a:t>
          </a:r>
          <a:endParaRPr lang="en-US" dirty="0"/>
        </a:p>
      </dgm:t>
    </dgm:pt>
    <dgm:pt modelId="{75CBD77B-A71F-4203-A973-03918E87D478}" type="parTrans" cxnId="{BDC1D952-E166-4148-91EB-7650A3E83844}">
      <dgm:prSet/>
      <dgm:spPr/>
      <dgm:t>
        <a:bodyPr/>
        <a:lstStyle/>
        <a:p>
          <a:endParaRPr lang="en-US"/>
        </a:p>
      </dgm:t>
    </dgm:pt>
    <dgm:pt modelId="{D91AA74E-9BBD-4039-BDAE-00A1EE9E792A}" type="sibTrans" cxnId="{BDC1D952-E166-4148-91EB-7650A3E83844}">
      <dgm:prSet/>
      <dgm:spPr/>
      <dgm:t>
        <a:bodyPr/>
        <a:lstStyle/>
        <a:p>
          <a:endParaRPr lang="en-US"/>
        </a:p>
      </dgm:t>
    </dgm:pt>
    <dgm:pt modelId="{DFB4D882-90A9-4946-9ED7-357DFF49C64B}">
      <dgm:prSet/>
      <dgm:spPr/>
      <dgm:t>
        <a:bodyPr/>
        <a:lstStyle/>
        <a:p>
          <a:r>
            <a:rPr lang="nl-NL" dirty="0"/>
            <a:t>De richtlijnen van de schijf van vijf noemen.</a:t>
          </a:r>
          <a:endParaRPr lang="en-US" dirty="0"/>
        </a:p>
      </dgm:t>
    </dgm:pt>
    <dgm:pt modelId="{33E88BBA-934D-41C4-AD0A-CBF56DD798ED}" type="parTrans" cxnId="{8B96A1F8-1710-4507-99DE-9D984590AED3}">
      <dgm:prSet/>
      <dgm:spPr/>
      <dgm:t>
        <a:bodyPr/>
        <a:lstStyle/>
        <a:p>
          <a:endParaRPr lang="en-US"/>
        </a:p>
      </dgm:t>
    </dgm:pt>
    <dgm:pt modelId="{B65EB0C1-A8AB-470A-A79E-7F17A6ADF71E}" type="sibTrans" cxnId="{8B96A1F8-1710-4507-99DE-9D984590AED3}">
      <dgm:prSet/>
      <dgm:spPr/>
      <dgm:t>
        <a:bodyPr/>
        <a:lstStyle/>
        <a:p>
          <a:endParaRPr lang="en-US"/>
        </a:p>
      </dgm:t>
    </dgm:pt>
    <dgm:pt modelId="{3878E196-4C4C-4032-9A45-BC8186D6196D}">
      <dgm:prSet/>
      <dgm:spPr/>
      <dgm:t>
        <a:bodyPr/>
        <a:lstStyle/>
        <a:p>
          <a:r>
            <a:rPr lang="nl-NL" dirty="0"/>
            <a:t>Je eigen voedingspatroon beschrijven en aangeven welke adviezen  het voedingscentrum hierover geeft.</a:t>
          </a:r>
          <a:endParaRPr lang="en-US" dirty="0"/>
        </a:p>
      </dgm:t>
    </dgm:pt>
    <dgm:pt modelId="{925A13AE-393C-438B-BA51-2F9A5FE6811C}" type="parTrans" cxnId="{0FC2A55B-5C23-49BA-BBC5-45A6064215E6}">
      <dgm:prSet/>
      <dgm:spPr/>
      <dgm:t>
        <a:bodyPr/>
        <a:lstStyle/>
        <a:p>
          <a:endParaRPr lang="en-US"/>
        </a:p>
      </dgm:t>
    </dgm:pt>
    <dgm:pt modelId="{B235F1B2-8831-46D0-A95A-AEFA7DBA1212}" type="sibTrans" cxnId="{0FC2A55B-5C23-49BA-BBC5-45A6064215E6}">
      <dgm:prSet/>
      <dgm:spPr/>
      <dgm:t>
        <a:bodyPr/>
        <a:lstStyle/>
        <a:p>
          <a:endParaRPr lang="en-US"/>
        </a:p>
      </dgm:t>
    </dgm:pt>
    <dgm:pt modelId="{E82C0093-469B-463F-A085-AB63F1FDEF94}">
      <dgm:prSet/>
      <dgm:spPr/>
      <dgm:t>
        <a:bodyPr/>
        <a:lstStyle/>
        <a:p>
          <a:r>
            <a:rPr lang="nl-NL" dirty="0"/>
            <a:t>Begrijp  je hoe met behulp van het ANGELO-raamwerk de invloed van jouw omgeving op je gezondheid in beeld kunt brengen.</a:t>
          </a:r>
          <a:endParaRPr lang="en-US" dirty="0"/>
        </a:p>
      </dgm:t>
    </dgm:pt>
    <dgm:pt modelId="{81169C33-C03A-46C3-A350-B1C0EC0F9D38}" type="parTrans" cxnId="{AB67FEE3-2833-4E69-904B-DC0D0728A269}">
      <dgm:prSet/>
      <dgm:spPr/>
      <dgm:t>
        <a:bodyPr/>
        <a:lstStyle/>
        <a:p>
          <a:endParaRPr lang="en-US"/>
        </a:p>
      </dgm:t>
    </dgm:pt>
    <dgm:pt modelId="{4FDB8ECE-BDFF-4654-A960-852C758E3163}" type="sibTrans" cxnId="{AB67FEE3-2833-4E69-904B-DC0D0728A269}">
      <dgm:prSet/>
      <dgm:spPr/>
      <dgm:t>
        <a:bodyPr/>
        <a:lstStyle/>
        <a:p>
          <a:endParaRPr lang="en-US"/>
        </a:p>
      </dgm:t>
    </dgm:pt>
    <dgm:pt modelId="{D0AC141C-2A3F-D541-B83A-C41D7FAB7057}" type="pres">
      <dgm:prSet presAssocID="{F04DAC8C-F922-46F7-B470-3F077CCE1DEC}" presName="vert0" presStyleCnt="0">
        <dgm:presLayoutVars>
          <dgm:dir/>
          <dgm:animOne val="branch"/>
          <dgm:animLvl val="lvl"/>
        </dgm:presLayoutVars>
      </dgm:prSet>
      <dgm:spPr/>
    </dgm:pt>
    <dgm:pt modelId="{E8E39C16-632E-1A4D-880A-7963741AB99D}" type="pres">
      <dgm:prSet presAssocID="{567A5B29-99B2-4C3B-902E-19FFA4C50C3A}" presName="thickLine" presStyleLbl="alignNode1" presStyleIdx="0" presStyleCnt="6"/>
      <dgm:spPr/>
    </dgm:pt>
    <dgm:pt modelId="{8B0F2160-6252-274D-AD10-472F26C4741E}" type="pres">
      <dgm:prSet presAssocID="{567A5B29-99B2-4C3B-902E-19FFA4C50C3A}" presName="horz1" presStyleCnt="0"/>
      <dgm:spPr/>
    </dgm:pt>
    <dgm:pt modelId="{1178D918-D8B0-DC40-9AEE-62AC7D62B40B}" type="pres">
      <dgm:prSet presAssocID="{567A5B29-99B2-4C3B-902E-19FFA4C50C3A}" presName="tx1" presStyleLbl="revTx" presStyleIdx="0" presStyleCnt="6"/>
      <dgm:spPr/>
    </dgm:pt>
    <dgm:pt modelId="{0461D495-821D-0F40-A821-23000BF9AE15}" type="pres">
      <dgm:prSet presAssocID="{567A5B29-99B2-4C3B-902E-19FFA4C50C3A}" presName="vert1" presStyleCnt="0"/>
      <dgm:spPr/>
    </dgm:pt>
    <dgm:pt modelId="{8D55EDF6-AC95-264E-88B4-5D23A653ACD5}" type="pres">
      <dgm:prSet presAssocID="{1B4137B7-B50C-43DA-A15F-FC4C0A4E0196}" presName="thickLine" presStyleLbl="alignNode1" presStyleIdx="1" presStyleCnt="6"/>
      <dgm:spPr/>
    </dgm:pt>
    <dgm:pt modelId="{6837634A-B806-344B-BD54-50F5EE634653}" type="pres">
      <dgm:prSet presAssocID="{1B4137B7-B50C-43DA-A15F-FC4C0A4E0196}" presName="horz1" presStyleCnt="0"/>
      <dgm:spPr/>
    </dgm:pt>
    <dgm:pt modelId="{4F126C32-CF00-534C-B060-73A77E22294E}" type="pres">
      <dgm:prSet presAssocID="{1B4137B7-B50C-43DA-A15F-FC4C0A4E0196}" presName="tx1" presStyleLbl="revTx" presStyleIdx="1" presStyleCnt="6"/>
      <dgm:spPr/>
    </dgm:pt>
    <dgm:pt modelId="{985820E8-D876-8C40-AECF-1277D0A663CC}" type="pres">
      <dgm:prSet presAssocID="{1B4137B7-B50C-43DA-A15F-FC4C0A4E0196}" presName="vert1" presStyleCnt="0"/>
      <dgm:spPr/>
    </dgm:pt>
    <dgm:pt modelId="{D7B28C01-CBFA-454A-BA76-FEFB49E0D26B}" type="pres">
      <dgm:prSet presAssocID="{849458E8-B7E3-4916-BA48-6C2263E3879D}" presName="thickLine" presStyleLbl="alignNode1" presStyleIdx="2" presStyleCnt="6"/>
      <dgm:spPr/>
    </dgm:pt>
    <dgm:pt modelId="{090CCB16-E0B7-EA41-A97F-3EDFEF292287}" type="pres">
      <dgm:prSet presAssocID="{849458E8-B7E3-4916-BA48-6C2263E3879D}" presName="horz1" presStyleCnt="0"/>
      <dgm:spPr/>
    </dgm:pt>
    <dgm:pt modelId="{44B66CCC-9C73-1C46-840C-26A6C537FA62}" type="pres">
      <dgm:prSet presAssocID="{849458E8-B7E3-4916-BA48-6C2263E3879D}" presName="tx1" presStyleLbl="revTx" presStyleIdx="2" presStyleCnt="6"/>
      <dgm:spPr/>
    </dgm:pt>
    <dgm:pt modelId="{83FAEB4C-CADB-C144-9B5F-285A6D50D114}" type="pres">
      <dgm:prSet presAssocID="{849458E8-B7E3-4916-BA48-6C2263E3879D}" presName="vert1" presStyleCnt="0"/>
      <dgm:spPr/>
    </dgm:pt>
    <dgm:pt modelId="{D4A418FF-26CF-E343-9544-C2612F62475E}" type="pres">
      <dgm:prSet presAssocID="{DFB4D882-90A9-4946-9ED7-357DFF49C64B}" presName="thickLine" presStyleLbl="alignNode1" presStyleIdx="3" presStyleCnt="6"/>
      <dgm:spPr/>
    </dgm:pt>
    <dgm:pt modelId="{E7776168-26C3-4249-83E2-C650A506E4A8}" type="pres">
      <dgm:prSet presAssocID="{DFB4D882-90A9-4946-9ED7-357DFF49C64B}" presName="horz1" presStyleCnt="0"/>
      <dgm:spPr/>
    </dgm:pt>
    <dgm:pt modelId="{435A1849-7EC6-CF4F-B423-301A566379D3}" type="pres">
      <dgm:prSet presAssocID="{DFB4D882-90A9-4946-9ED7-357DFF49C64B}" presName="tx1" presStyleLbl="revTx" presStyleIdx="3" presStyleCnt="6"/>
      <dgm:spPr/>
    </dgm:pt>
    <dgm:pt modelId="{AAF7BDBC-241B-D243-8C40-C44D1583A278}" type="pres">
      <dgm:prSet presAssocID="{DFB4D882-90A9-4946-9ED7-357DFF49C64B}" presName="vert1" presStyleCnt="0"/>
      <dgm:spPr/>
    </dgm:pt>
    <dgm:pt modelId="{8566AF26-39FB-2B48-8DFA-7EA83D8D86AF}" type="pres">
      <dgm:prSet presAssocID="{3878E196-4C4C-4032-9A45-BC8186D6196D}" presName="thickLine" presStyleLbl="alignNode1" presStyleIdx="4" presStyleCnt="6"/>
      <dgm:spPr/>
    </dgm:pt>
    <dgm:pt modelId="{3CC4DA48-B67E-D642-8412-F06C0EFFFFBD}" type="pres">
      <dgm:prSet presAssocID="{3878E196-4C4C-4032-9A45-BC8186D6196D}" presName="horz1" presStyleCnt="0"/>
      <dgm:spPr/>
    </dgm:pt>
    <dgm:pt modelId="{FB2FF45E-0A15-C748-AE2B-39FD346B436C}" type="pres">
      <dgm:prSet presAssocID="{3878E196-4C4C-4032-9A45-BC8186D6196D}" presName="tx1" presStyleLbl="revTx" presStyleIdx="4" presStyleCnt="6"/>
      <dgm:spPr/>
    </dgm:pt>
    <dgm:pt modelId="{4900EE28-8115-AD43-89F2-C7514FBFA41B}" type="pres">
      <dgm:prSet presAssocID="{3878E196-4C4C-4032-9A45-BC8186D6196D}" presName="vert1" presStyleCnt="0"/>
      <dgm:spPr/>
    </dgm:pt>
    <dgm:pt modelId="{5A9A07C6-9AFF-DB48-A8A4-741AD3FF4DFB}" type="pres">
      <dgm:prSet presAssocID="{E82C0093-469B-463F-A085-AB63F1FDEF94}" presName="thickLine" presStyleLbl="alignNode1" presStyleIdx="5" presStyleCnt="6"/>
      <dgm:spPr/>
    </dgm:pt>
    <dgm:pt modelId="{906CA488-B446-6A4A-852C-F6578C3AA4B5}" type="pres">
      <dgm:prSet presAssocID="{E82C0093-469B-463F-A085-AB63F1FDEF94}" presName="horz1" presStyleCnt="0"/>
      <dgm:spPr/>
    </dgm:pt>
    <dgm:pt modelId="{E77A391C-789A-C341-A6C7-0CEF26AA2AA8}" type="pres">
      <dgm:prSet presAssocID="{E82C0093-469B-463F-A085-AB63F1FDEF94}" presName="tx1" presStyleLbl="revTx" presStyleIdx="5" presStyleCnt="6"/>
      <dgm:spPr/>
    </dgm:pt>
    <dgm:pt modelId="{47D57631-9B07-A148-9176-999B31D20DE5}" type="pres">
      <dgm:prSet presAssocID="{E82C0093-469B-463F-A085-AB63F1FDEF94}" presName="vert1" presStyleCnt="0"/>
      <dgm:spPr/>
    </dgm:pt>
  </dgm:ptLst>
  <dgm:cxnLst>
    <dgm:cxn modelId="{4C49C305-E0C7-894B-A99F-F9D23358D951}" type="presOf" srcId="{E82C0093-469B-463F-A085-AB63F1FDEF94}" destId="{E77A391C-789A-C341-A6C7-0CEF26AA2AA8}" srcOrd="0" destOrd="0" presId="urn:microsoft.com/office/officeart/2008/layout/LinedList"/>
    <dgm:cxn modelId="{8DEFF118-E883-654C-892D-70CF4F633ACD}" type="presOf" srcId="{849458E8-B7E3-4916-BA48-6C2263E3879D}" destId="{44B66CCC-9C73-1C46-840C-26A6C537FA62}" srcOrd="0" destOrd="0" presId="urn:microsoft.com/office/officeart/2008/layout/LinedList"/>
    <dgm:cxn modelId="{2615531D-57CD-EC4D-B677-E066152AC91E}" type="presOf" srcId="{567A5B29-99B2-4C3B-902E-19FFA4C50C3A}" destId="{1178D918-D8B0-DC40-9AEE-62AC7D62B40B}" srcOrd="0" destOrd="0" presId="urn:microsoft.com/office/officeart/2008/layout/LinedList"/>
    <dgm:cxn modelId="{0A6AE91D-F05D-4ED8-B0F3-B85521240C8E}" srcId="{F04DAC8C-F922-46F7-B470-3F077CCE1DEC}" destId="{567A5B29-99B2-4C3B-902E-19FFA4C50C3A}" srcOrd="0" destOrd="0" parTransId="{BD4213E2-FC16-4B73-A4BD-254FDF3282AF}" sibTransId="{F61050F5-0603-4C92-8858-7ACF7ED7463B}"/>
    <dgm:cxn modelId="{1B5DA54F-5FA2-E44E-ACC4-A0843DAA4D25}" type="presOf" srcId="{F04DAC8C-F922-46F7-B470-3F077CCE1DEC}" destId="{D0AC141C-2A3F-D541-B83A-C41D7FAB7057}" srcOrd="0" destOrd="0" presId="urn:microsoft.com/office/officeart/2008/layout/LinedList"/>
    <dgm:cxn modelId="{BDC1D952-E166-4148-91EB-7650A3E83844}" srcId="{F04DAC8C-F922-46F7-B470-3F077CCE1DEC}" destId="{849458E8-B7E3-4916-BA48-6C2263E3879D}" srcOrd="2" destOrd="0" parTransId="{75CBD77B-A71F-4203-A973-03918E87D478}" sibTransId="{D91AA74E-9BBD-4039-BDAE-00A1EE9E792A}"/>
    <dgm:cxn modelId="{B9B31456-1B8B-1348-B838-F2A6AE8A695C}" type="presOf" srcId="{3878E196-4C4C-4032-9A45-BC8186D6196D}" destId="{FB2FF45E-0A15-C748-AE2B-39FD346B436C}" srcOrd="0" destOrd="0" presId="urn:microsoft.com/office/officeart/2008/layout/LinedList"/>
    <dgm:cxn modelId="{0FC2A55B-5C23-49BA-BBC5-45A6064215E6}" srcId="{F04DAC8C-F922-46F7-B470-3F077CCE1DEC}" destId="{3878E196-4C4C-4032-9A45-BC8186D6196D}" srcOrd="4" destOrd="0" parTransId="{925A13AE-393C-438B-BA51-2F9A5FE6811C}" sibTransId="{B235F1B2-8831-46D0-A95A-AEFA7DBA1212}"/>
    <dgm:cxn modelId="{F43BAD62-C9E8-48F8-A068-1466FE8ED84E}" srcId="{F04DAC8C-F922-46F7-B470-3F077CCE1DEC}" destId="{1B4137B7-B50C-43DA-A15F-FC4C0A4E0196}" srcOrd="1" destOrd="0" parTransId="{DF083B1D-B47C-4E57-BF85-1E5B39F79A07}" sibTransId="{9BB45130-5693-4E82-AE05-8FEB67FFB1C2}"/>
    <dgm:cxn modelId="{881B0294-BED9-4C4D-B0D6-3764CAFCF3FD}" type="presOf" srcId="{1B4137B7-B50C-43DA-A15F-FC4C0A4E0196}" destId="{4F126C32-CF00-534C-B060-73A77E22294E}" srcOrd="0" destOrd="0" presId="urn:microsoft.com/office/officeart/2008/layout/LinedList"/>
    <dgm:cxn modelId="{AB67FEE3-2833-4E69-904B-DC0D0728A269}" srcId="{F04DAC8C-F922-46F7-B470-3F077CCE1DEC}" destId="{E82C0093-469B-463F-A085-AB63F1FDEF94}" srcOrd="5" destOrd="0" parTransId="{81169C33-C03A-46C3-A350-B1C0EC0F9D38}" sibTransId="{4FDB8ECE-BDFF-4654-A960-852C758E3163}"/>
    <dgm:cxn modelId="{65DB63F3-AA88-574E-8428-2941C22DC919}" type="presOf" srcId="{DFB4D882-90A9-4946-9ED7-357DFF49C64B}" destId="{435A1849-7EC6-CF4F-B423-301A566379D3}" srcOrd="0" destOrd="0" presId="urn:microsoft.com/office/officeart/2008/layout/LinedList"/>
    <dgm:cxn modelId="{8B96A1F8-1710-4507-99DE-9D984590AED3}" srcId="{F04DAC8C-F922-46F7-B470-3F077CCE1DEC}" destId="{DFB4D882-90A9-4946-9ED7-357DFF49C64B}" srcOrd="3" destOrd="0" parTransId="{33E88BBA-934D-41C4-AD0A-CBF56DD798ED}" sibTransId="{B65EB0C1-A8AB-470A-A79E-7F17A6ADF71E}"/>
    <dgm:cxn modelId="{DE34C01F-30DA-5C4C-BBF9-07F574693E59}" type="presParOf" srcId="{D0AC141C-2A3F-D541-B83A-C41D7FAB7057}" destId="{E8E39C16-632E-1A4D-880A-7963741AB99D}" srcOrd="0" destOrd="0" presId="urn:microsoft.com/office/officeart/2008/layout/LinedList"/>
    <dgm:cxn modelId="{1F991301-133C-9D42-AAB8-01A395188C01}" type="presParOf" srcId="{D0AC141C-2A3F-D541-B83A-C41D7FAB7057}" destId="{8B0F2160-6252-274D-AD10-472F26C4741E}" srcOrd="1" destOrd="0" presId="urn:microsoft.com/office/officeart/2008/layout/LinedList"/>
    <dgm:cxn modelId="{743C347E-6E42-0B45-8508-CA3E3BBBD433}" type="presParOf" srcId="{8B0F2160-6252-274D-AD10-472F26C4741E}" destId="{1178D918-D8B0-DC40-9AEE-62AC7D62B40B}" srcOrd="0" destOrd="0" presId="urn:microsoft.com/office/officeart/2008/layout/LinedList"/>
    <dgm:cxn modelId="{4CD02AF1-24A1-BD45-BB54-6A929D5F9587}" type="presParOf" srcId="{8B0F2160-6252-274D-AD10-472F26C4741E}" destId="{0461D495-821D-0F40-A821-23000BF9AE15}" srcOrd="1" destOrd="0" presId="urn:microsoft.com/office/officeart/2008/layout/LinedList"/>
    <dgm:cxn modelId="{13CF0E22-C89F-D44D-95E9-C38C716DAEC9}" type="presParOf" srcId="{D0AC141C-2A3F-D541-B83A-C41D7FAB7057}" destId="{8D55EDF6-AC95-264E-88B4-5D23A653ACD5}" srcOrd="2" destOrd="0" presId="urn:microsoft.com/office/officeart/2008/layout/LinedList"/>
    <dgm:cxn modelId="{29E908A6-A788-0342-B137-78B1F5A94F22}" type="presParOf" srcId="{D0AC141C-2A3F-D541-B83A-C41D7FAB7057}" destId="{6837634A-B806-344B-BD54-50F5EE634653}" srcOrd="3" destOrd="0" presId="urn:microsoft.com/office/officeart/2008/layout/LinedList"/>
    <dgm:cxn modelId="{9659248C-20E0-CA42-A172-2E2F21BA80FE}" type="presParOf" srcId="{6837634A-B806-344B-BD54-50F5EE634653}" destId="{4F126C32-CF00-534C-B060-73A77E22294E}" srcOrd="0" destOrd="0" presId="urn:microsoft.com/office/officeart/2008/layout/LinedList"/>
    <dgm:cxn modelId="{7C1C63EA-00AA-0D45-9DA1-C435FB6EE92E}" type="presParOf" srcId="{6837634A-B806-344B-BD54-50F5EE634653}" destId="{985820E8-D876-8C40-AECF-1277D0A663CC}" srcOrd="1" destOrd="0" presId="urn:microsoft.com/office/officeart/2008/layout/LinedList"/>
    <dgm:cxn modelId="{958DD8AF-0159-A742-A21E-0FD326CAB0B3}" type="presParOf" srcId="{D0AC141C-2A3F-D541-B83A-C41D7FAB7057}" destId="{D7B28C01-CBFA-454A-BA76-FEFB49E0D26B}" srcOrd="4" destOrd="0" presId="urn:microsoft.com/office/officeart/2008/layout/LinedList"/>
    <dgm:cxn modelId="{EFEE8E4C-A234-6349-A402-FEADBDE3E850}" type="presParOf" srcId="{D0AC141C-2A3F-D541-B83A-C41D7FAB7057}" destId="{090CCB16-E0B7-EA41-A97F-3EDFEF292287}" srcOrd="5" destOrd="0" presId="urn:microsoft.com/office/officeart/2008/layout/LinedList"/>
    <dgm:cxn modelId="{7232F3BE-222C-2341-B49C-565ED47E495A}" type="presParOf" srcId="{090CCB16-E0B7-EA41-A97F-3EDFEF292287}" destId="{44B66CCC-9C73-1C46-840C-26A6C537FA62}" srcOrd="0" destOrd="0" presId="urn:microsoft.com/office/officeart/2008/layout/LinedList"/>
    <dgm:cxn modelId="{A6C3312E-51FE-0A4C-8918-05ABE8FD24E2}" type="presParOf" srcId="{090CCB16-E0B7-EA41-A97F-3EDFEF292287}" destId="{83FAEB4C-CADB-C144-9B5F-285A6D50D114}" srcOrd="1" destOrd="0" presId="urn:microsoft.com/office/officeart/2008/layout/LinedList"/>
    <dgm:cxn modelId="{9809ACF0-AF72-7040-A19D-74A8C3D3344B}" type="presParOf" srcId="{D0AC141C-2A3F-D541-B83A-C41D7FAB7057}" destId="{D4A418FF-26CF-E343-9544-C2612F62475E}" srcOrd="6" destOrd="0" presId="urn:microsoft.com/office/officeart/2008/layout/LinedList"/>
    <dgm:cxn modelId="{CB24B4A4-C3EA-9649-8081-97F4E47B021E}" type="presParOf" srcId="{D0AC141C-2A3F-D541-B83A-C41D7FAB7057}" destId="{E7776168-26C3-4249-83E2-C650A506E4A8}" srcOrd="7" destOrd="0" presId="urn:microsoft.com/office/officeart/2008/layout/LinedList"/>
    <dgm:cxn modelId="{BE6B821C-245C-7846-A1BC-360DC26C3C4E}" type="presParOf" srcId="{E7776168-26C3-4249-83E2-C650A506E4A8}" destId="{435A1849-7EC6-CF4F-B423-301A566379D3}" srcOrd="0" destOrd="0" presId="urn:microsoft.com/office/officeart/2008/layout/LinedList"/>
    <dgm:cxn modelId="{D3A97457-5CE7-E740-8A96-31ACC29B7F7C}" type="presParOf" srcId="{E7776168-26C3-4249-83E2-C650A506E4A8}" destId="{AAF7BDBC-241B-D243-8C40-C44D1583A278}" srcOrd="1" destOrd="0" presId="urn:microsoft.com/office/officeart/2008/layout/LinedList"/>
    <dgm:cxn modelId="{CA55475C-557B-9B48-9435-8808476E5F71}" type="presParOf" srcId="{D0AC141C-2A3F-D541-B83A-C41D7FAB7057}" destId="{8566AF26-39FB-2B48-8DFA-7EA83D8D86AF}" srcOrd="8" destOrd="0" presId="urn:microsoft.com/office/officeart/2008/layout/LinedList"/>
    <dgm:cxn modelId="{DF109977-C44F-3C45-B5DE-E7D6897FF5CF}" type="presParOf" srcId="{D0AC141C-2A3F-D541-B83A-C41D7FAB7057}" destId="{3CC4DA48-B67E-D642-8412-F06C0EFFFFBD}" srcOrd="9" destOrd="0" presId="urn:microsoft.com/office/officeart/2008/layout/LinedList"/>
    <dgm:cxn modelId="{D5BE478F-2345-1B4D-B66B-56BF6111E33C}" type="presParOf" srcId="{3CC4DA48-B67E-D642-8412-F06C0EFFFFBD}" destId="{FB2FF45E-0A15-C748-AE2B-39FD346B436C}" srcOrd="0" destOrd="0" presId="urn:microsoft.com/office/officeart/2008/layout/LinedList"/>
    <dgm:cxn modelId="{7669D8E9-52C3-D24F-B1FE-A92397B2354B}" type="presParOf" srcId="{3CC4DA48-B67E-D642-8412-F06C0EFFFFBD}" destId="{4900EE28-8115-AD43-89F2-C7514FBFA41B}" srcOrd="1" destOrd="0" presId="urn:microsoft.com/office/officeart/2008/layout/LinedList"/>
    <dgm:cxn modelId="{A96A516F-61C2-4F46-976C-332FE16B3C14}" type="presParOf" srcId="{D0AC141C-2A3F-D541-B83A-C41D7FAB7057}" destId="{5A9A07C6-9AFF-DB48-A8A4-741AD3FF4DFB}" srcOrd="10" destOrd="0" presId="urn:microsoft.com/office/officeart/2008/layout/LinedList"/>
    <dgm:cxn modelId="{E88694DA-13BA-E547-8766-D76320307F62}" type="presParOf" srcId="{D0AC141C-2A3F-D541-B83A-C41D7FAB7057}" destId="{906CA488-B446-6A4A-852C-F6578C3AA4B5}" srcOrd="11" destOrd="0" presId="urn:microsoft.com/office/officeart/2008/layout/LinedList"/>
    <dgm:cxn modelId="{5FFE7530-2EDC-224F-B2A6-4581E656CF4A}" type="presParOf" srcId="{906CA488-B446-6A4A-852C-F6578C3AA4B5}" destId="{E77A391C-789A-C341-A6C7-0CEF26AA2AA8}" srcOrd="0" destOrd="0" presId="urn:microsoft.com/office/officeart/2008/layout/LinedList"/>
    <dgm:cxn modelId="{43343201-D8B5-7A41-B909-85E36658337D}" type="presParOf" srcId="{906CA488-B446-6A4A-852C-F6578C3AA4B5}" destId="{47D57631-9B07-A148-9176-999B31D20DE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0F27D9-9A7C-4016-B79A-41FC586061FE}"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56E3632-E764-4183-B928-FB6C2C1222BA}">
      <dgm:prSet/>
      <dgm:spPr/>
      <dgm:t>
        <a:bodyPr/>
        <a:lstStyle/>
        <a:p>
          <a:pPr>
            <a:lnSpc>
              <a:spcPct val="100000"/>
            </a:lnSpc>
          </a:pPr>
          <a:r>
            <a:rPr lang="nl-NL"/>
            <a:t>Indien je meer energie (kcal) inneemt dan dat je verbruikt, maakt het lichaam vet.</a:t>
          </a:r>
          <a:endParaRPr lang="en-US"/>
        </a:p>
      </dgm:t>
    </dgm:pt>
    <dgm:pt modelId="{0908EF3D-332B-45F4-BC4C-87461C4F2E88}" type="parTrans" cxnId="{213CCD0F-F551-4F44-AF77-F13D1AD6D4D1}">
      <dgm:prSet/>
      <dgm:spPr/>
      <dgm:t>
        <a:bodyPr/>
        <a:lstStyle/>
        <a:p>
          <a:endParaRPr lang="en-US"/>
        </a:p>
      </dgm:t>
    </dgm:pt>
    <dgm:pt modelId="{03A6679D-0FC6-4599-9113-5CD3E655B7E7}" type="sibTrans" cxnId="{213CCD0F-F551-4F44-AF77-F13D1AD6D4D1}">
      <dgm:prSet/>
      <dgm:spPr/>
      <dgm:t>
        <a:bodyPr/>
        <a:lstStyle/>
        <a:p>
          <a:endParaRPr lang="en-US"/>
        </a:p>
      </dgm:t>
    </dgm:pt>
    <dgm:pt modelId="{BE1925EE-4326-4371-948A-16A7FD004C6C}">
      <dgm:prSet/>
      <dgm:spPr/>
      <dgm:t>
        <a:bodyPr/>
        <a:lstStyle/>
        <a:p>
          <a:pPr>
            <a:lnSpc>
              <a:spcPct val="100000"/>
            </a:lnSpc>
          </a:pPr>
          <a:r>
            <a:rPr lang="nl-NL"/>
            <a:t>Spieren wegen meer dan vet (1 liter vet 0,7 KG, 1 liter spieren 1,08 kg).</a:t>
          </a:r>
          <a:endParaRPr lang="en-US"/>
        </a:p>
      </dgm:t>
    </dgm:pt>
    <dgm:pt modelId="{2C0FDCAC-965E-4B81-ABEE-87A4370F8E4C}" type="parTrans" cxnId="{FB7D35C4-FC77-4D87-996B-7E7DE600F87B}">
      <dgm:prSet/>
      <dgm:spPr/>
      <dgm:t>
        <a:bodyPr/>
        <a:lstStyle/>
        <a:p>
          <a:endParaRPr lang="en-US"/>
        </a:p>
      </dgm:t>
    </dgm:pt>
    <dgm:pt modelId="{11BF20C5-F9C1-4EE5-AEBF-D6629622CF69}" type="sibTrans" cxnId="{FB7D35C4-FC77-4D87-996B-7E7DE600F87B}">
      <dgm:prSet/>
      <dgm:spPr/>
      <dgm:t>
        <a:bodyPr/>
        <a:lstStyle/>
        <a:p>
          <a:endParaRPr lang="en-US"/>
        </a:p>
      </dgm:t>
    </dgm:pt>
    <dgm:pt modelId="{8FA422C5-36F1-4A1B-8756-5693DF6AEDC0}">
      <dgm:prSet/>
      <dgm:spPr/>
      <dgm:t>
        <a:bodyPr/>
        <a:lstStyle/>
        <a:p>
          <a:pPr>
            <a:lnSpc>
              <a:spcPct val="100000"/>
            </a:lnSpc>
          </a:pPr>
          <a:r>
            <a:rPr lang="nl-NL"/>
            <a:t>Vet verbruikt geen energie, spieren verbruiken wel energie (ook in rust). </a:t>
          </a:r>
          <a:endParaRPr lang="en-US"/>
        </a:p>
      </dgm:t>
    </dgm:pt>
    <dgm:pt modelId="{D44BA5D0-884C-45B4-A2D5-888F5BF64D61}" type="parTrans" cxnId="{584FE662-FA26-47F3-A028-74C6ADFDB75C}">
      <dgm:prSet/>
      <dgm:spPr/>
      <dgm:t>
        <a:bodyPr/>
        <a:lstStyle/>
        <a:p>
          <a:endParaRPr lang="en-US"/>
        </a:p>
      </dgm:t>
    </dgm:pt>
    <dgm:pt modelId="{B8AEBEB9-1B1A-4A4E-B9F2-70890BECFBE2}" type="sibTrans" cxnId="{584FE662-FA26-47F3-A028-74C6ADFDB75C}">
      <dgm:prSet/>
      <dgm:spPr/>
      <dgm:t>
        <a:bodyPr/>
        <a:lstStyle/>
        <a:p>
          <a:endParaRPr lang="en-US"/>
        </a:p>
      </dgm:t>
    </dgm:pt>
    <dgm:pt modelId="{1A2E4E36-DB56-4E6C-8082-2D94245E7C94}">
      <dgm:prSet/>
      <dgm:spPr/>
      <dgm:t>
        <a:bodyPr/>
        <a:lstStyle/>
        <a:p>
          <a:pPr>
            <a:lnSpc>
              <a:spcPct val="100000"/>
            </a:lnSpc>
          </a:pPr>
          <a:r>
            <a:rPr lang="nl-NL"/>
            <a:t>Mannen hebben (doorgaans) meer spieren dan vrouwen en hebben daardoor een hoger energieverbruik.</a:t>
          </a:r>
          <a:endParaRPr lang="en-US"/>
        </a:p>
      </dgm:t>
    </dgm:pt>
    <dgm:pt modelId="{E526445B-1277-4C06-B56D-3389A0050AF2}" type="parTrans" cxnId="{02CB2378-6D4C-40C1-9726-3956689A8A2B}">
      <dgm:prSet/>
      <dgm:spPr/>
      <dgm:t>
        <a:bodyPr/>
        <a:lstStyle/>
        <a:p>
          <a:endParaRPr lang="en-US"/>
        </a:p>
      </dgm:t>
    </dgm:pt>
    <dgm:pt modelId="{545733B9-DCA3-4C96-9430-5AF3C5F0E75F}" type="sibTrans" cxnId="{02CB2378-6D4C-40C1-9726-3956689A8A2B}">
      <dgm:prSet/>
      <dgm:spPr/>
      <dgm:t>
        <a:bodyPr/>
        <a:lstStyle/>
        <a:p>
          <a:endParaRPr lang="en-US"/>
        </a:p>
      </dgm:t>
    </dgm:pt>
    <dgm:pt modelId="{3DA841D5-E2C1-4FFB-A2ED-9751CBF0840C}">
      <dgm:prSet/>
      <dgm:spPr/>
      <dgm:t>
        <a:bodyPr/>
        <a:lstStyle/>
        <a:p>
          <a:pPr>
            <a:lnSpc>
              <a:spcPct val="100000"/>
            </a:lnSpc>
          </a:pPr>
          <a:r>
            <a:rPr lang="nl-NL" dirty="0"/>
            <a:t>Om 1 kg vet te verliezen moet je ongeveer 7000 kcal extra verbruiken bovenop wat je hebt geconsumeerd.</a:t>
          </a:r>
          <a:endParaRPr lang="en-US" dirty="0"/>
        </a:p>
      </dgm:t>
    </dgm:pt>
    <dgm:pt modelId="{5C3124CA-F40B-4976-94CB-4EC92DB85B46}" type="parTrans" cxnId="{4DC102AD-E511-4ECA-A4AB-59C006CF0CF5}">
      <dgm:prSet/>
      <dgm:spPr/>
      <dgm:t>
        <a:bodyPr/>
        <a:lstStyle/>
        <a:p>
          <a:endParaRPr lang="en-US"/>
        </a:p>
      </dgm:t>
    </dgm:pt>
    <dgm:pt modelId="{2AB3CB1D-865D-46B1-83AB-A20A72A360CA}" type="sibTrans" cxnId="{4DC102AD-E511-4ECA-A4AB-59C006CF0CF5}">
      <dgm:prSet/>
      <dgm:spPr/>
      <dgm:t>
        <a:bodyPr/>
        <a:lstStyle/>
        <a:p>
          <a:endParaRPr lang="en-US"/>
        </a:p>
      </dgm:t>
    </dgm:pt>
    <dgm:pt modelId="{ABA5BD75-CF3D-4227-8F0B-EB764D8B2B39}">
      <dgm:prSet/>
      <dgm:spPr/>
      <dgm:t>
        <a:bodyPr/>
        <a:lstStyle/>
        <a:p>
          <a:pPr>
            <a:lnSpc>
              <a:spcPct val="100000"/>
            </a:lnSpc>
          </a:pPr>
          <a:r>
            <a:rPr lang="nl-NL"/>
            <a:t>Relatie voeding en beweging.</a:t>
          </a:r>
          <a:endParaRPr lang="en-US"/>
        </a:p>
      </dgm:t>
    </dgm:pt>
    <dgm:pt modelId="{BCC753A1-F1BA-43CF-AE03-D723CF7694A3}" type="parTrans" cxnId="{7C6FA4A9-EF02-4D8F-AA99-14B0EF07B103}">
      <dgm:prSet/>
      <dgm:spPr/>
      <dgm:t>
        <a:bodyPr/>
        <a:lstStyle/>
        <a:p>
          <a:endParaRPr lang="en-US"/>
        </a:p>
      </dgm:t>
    </dgm:pt>
    <dgm:pt modelId="{45ED4B9D-E513-46F5-9C33-8BD0DF42B4B3}" type="sibTrans" cxnId="{7C6FA4A9-EF02-4D8F-AA99-14B0EF07B103}">
      <dgm:prSet/>
      <dgm:spPr/>
      <dgm:t>
        <a:bodyPr/>
        <a:lstStyle/>
        <a:p>
          <a:endParaRPr lang="en-US"/>
        </a:p>
      </dgm:t>
    </dgm:pt>
    <dgm:pt modelId="{41598768-30DA-46E1-9883-DFEF737C7E0D}" type="pres">
      <dgm:prSet presAssocID="{A90F27D9-9A7C-4016-B79A-41FC586061FE}" presName="root" presStyleCnt="0">
        <dgm:presLayoutVars>
          <dgm:dir/>
          <dgm:resizeHandles val="exact"/>
        </dgm:presLayoutVars>
      </dgm:prSet>
      <dgm:spPr/>
    </dgm:pt>
    <dgm:pt modelId="{91AE235A-5D64-484A-A71B-D61C43AADDBB}" type="pres">
      <dgm:prSet presAssocID="{356E3632-E764-4183-B928-FB6C2C1222BA}" presName="compNode" presStyleCnt="0"/>
      <dgm:spPr/>
    </dgm:pt>
    <dgm:pt modelId="{2BB78B7E-D168-4EA8-AE72-C936C7F5F6DF}" type="pres">
      <dgm:prSet presAssocID="{356E3632-E764-4183-B928-FB6C2C1222BA}" presName="bgRect" presStyleLbl="bgShp" presStyleIdx="0" presStyleCnt="6"/>
      <dgm:spPr/>
    </dgm:pt>
    <dgm:pt modelId="{CCDD3C9F-145D-472A-9915-2C5997053E1A}" type="pres">
      <dgm:prSet presAssocID="{356E3632-E764-4183-B928-FB6C2C1222B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vocado"/>
        </a:ext>
      </dgm:extLst>
    </dgm:pt>
    <dgm:pt modelId="{ED8A609E-94E2-4823-8E2E-A67BDB431B14}" type="pres">
      <dgm:prSet presAssocID="{356E3632-E764-4183-B928-FB6C2C1222BA}" presName="spaceRect" presStyleCnt="0"/>
      <dgm:spPr/>
    </dgm:pt>
    <dgm:pt modelId="{50A44F04-F67D-4A2A-AC57-08F29065C160}" type="pres">
      <dgm:prSet presAssocID="{356E3632-E764-4183-B928-FB6C2C1222BA}" presName="parTx" presStyleLbl="revTx" presStyleIdx="0" presStyleCnt="6">
        <dgm:presLayoutVars>
          <dgm:chMax val="0"/>
          <dgm:chPref val="0"/>
        </dgm:presLayoutVars>
      </dgm:prSet>
      <dgm:spPr/>
    </dgm:pt>
    <dgm:pt modelId="{18780C00-A1DE-4937-BF65-F4213FC1D049}" type="pres">
      <dgm:prSet presAssocID="{03A6679D-0FC6-4599-9113-5CD3E655B7E7}" presName="sibTrans" presStyleCnt="0"/>
      <dgm:spPr/>
    </dgm:pt>
    <dgm:pt modelId="{CDC79B3B-4546-4073-A85A-B16B1EC13DC3}" type="pres">
      <dgm:prSet presAssocID="{BE1925EE-4326-4371-948A-16A7FD004C6C}" presName="compNode" presStyleCnt="0"/>
      <dgm:spPr/>
    </dgm:pt>
    <dgm:pt modelId="{3CE2810D-DE10-4CF7-8B58-42572D555D3C}" type="pres">
      <dgm:prSet presAssocID="{BE1925EE-4326-4371-948A-16A7FD004C6C}" presName="bgRect" presStyleLbl="bgShp" presStyleIdx="1" presStyleCnt="6"/>
      <dgm:spPr/>
    </dgm:pt>
    <dgm:pt modelId="{B459E991-B361-4529-91B1-9CEFAD11A3C3}" type="pres">
      <dgm:prSet presAssocID="{BE1925EE-4326-4371-948A-16A7FD004C6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umbbell"/>
        </a:ext>
      </dgm:extLst>
    </dgm:pt>
    <dgm:pt modelId="{C5B1125D-DF7C-4614-9635-3E5C04EB9D56}" type="pres">
      <dgm:prSet presAssocID="{BE1925EE-4326-4371-948A-16A7FD004C6C}" presName="spaceRect" presStyleCnt="0"/>
      <dgm:spPr/>
    </dgm:pt>
    <dgm:pt modelId="{C1DDF651-CCD6-4192-8DDB-C3C758D97B7D}" type="pres">
      <dgm:prSet presAssocID="{BE1925EE-4326-4371-948A-16A7FD004C6C}" presName="parTx" presStyleLbl="revTx" presStyleIdx="1" presStyleCnt="6">
        <dgm:presLayoutVars>
          <dgm:chMax val="0"/>
          <dgm:chPref val="0"/>
        </dgm:presLayoutVars>
      </dgm:prSet>
      <dgm:spPr/>
    </dgm:pt>
    <dgm:pt modelId="{81147EDF-6596-4AC2-B406-6E53F1CF8EDC}" type="pres">
      <dgm:prSet presAssocID="{11BF20C5-F9C1-4EE5-AEBF-D6629622CF69}" presName="sibTrans" presStyleCnt="0"/>
      <dgm:spPr/>
    </dgm:pt>
    <dgm:pt modelId="{442A7D5F-6B0B-4B70-90E4-D144CBFE17D8}" type="pres">
      <dgm:prSet presAssocID="{8FA422C5-36F1-4A1B-8756-5693DF6AEDC0}" presName="compNode" presStyleCnt="0"/>
      <dgm:spPr/>
    </dgm:pt>
    <dgm:pt modelId="{E7D9B413-CA7E-4D79-BBEC-E47E4301FA53}" type="pres">
      <dgm:prSet presAssocID="{8FA422C5-36F1-4A1B-8756-5693DF6AEDC0}" presName="bgRect" presStyleLbl="bgShp" presStyleIdx="2" presStyleCnt="6"/>
      <dgm:spPr/>
    </dgm:pt>
    <dgm:pt modelId="{D2777081-C093-45D7-95F3-F1D6258A22CA}" type="pres">
      <dgm:prSet presAssocID="{8FA422C5-36F1-4A1B-8756-5693DF6AEDC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uscle Arm"/>
        </a:ext>
      </dgm:extLst>
    </dgm:pt>
    <dgm:pt modelId="{98FEE4F5-C367-4289-84D9-06826B539748}" type="pres">
      <dgm:prSet presAssocID="{8FA422C5-36F1-4A1B-8756-5693DF6AEDC0}" presName="spaceRect" presStyleCnt="0"/>
      <dgm:spPr/>
    </dgm:pt>
    <dgm:pt modelId="{E27A25FD-3DD7-4BFC-9D54-CDD4CC467E1A}" type="pres">
      <dgm:prSet presAssocID="{8FA422C5-36F1-4A1B-8756-5693DF6AEDC0}" presName="parTx" presStyleLbl="revTx" presStyleIdx="2" presStyleCnt="6">
        <dgm:presLayoutVars>
          <dgm:chMax val="0"/>
          <dgm:chPref val="0"/>
        </dgm:presLayoutVars>
      </dgm:prSet>
      <dgm:spPr/>
    </dgm:pt>
    <dgm:pt modelId="{424AB286-A80B-4E1D-91BB-8258101EDAEB}" type="pres">
      <dgm:prSet presAssocID="{B8AEBEB9-1B1A-4A4E-B9F2-70890BECFBE2}" presName="sibTrans" presStyleCnt="0"/>
      <dgm:spPr/>
    </dgm:pt>
    <dgm:pt modelId="{9123F7DF-B8C4-4065-849A-3414BE7AD041}" type="pres">
      <dgm:prSet presAssocID="{1A2E4E36-DB56-4E6C-8082-2D94245E7C94}" presName="compNode" presStyleCnt="0"/>
      <dgm:spPr/>
    </dgm:pt>
    <dgm:pt modelId="{E7013235-0BD2-4C80-8CDC-F95BE37A5362}" type="pres">
      <dgm:prSet presAssocID="{1A2E4E36-DB56-4E6C-8082-2D94245E7C94}" presName="bgRect" presStyleLbl="bgShp" presStyleIdx="3" presStyleCnt="6"/>
      <dgm:spPr/>
    </dgm:pt>
    <dgm:pt modelId="{0A8CBD0A-19E4-4AA2-9126-1AEB10B611D1}" type="pres">
      <dgm:prSet presAssocID="{1A2E4E36-DB56-4E6C-8082-2D94245E7C9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keleton"/>
        </a:ext>
      </dgm:extLst>
    </dgm:pt>
    <dgm:pt modelId="{418B453C-3CE5-430E-8A57-36CB17993353}" type="pres">
      <dgm:prSet presAssocID="{1A2E4E36-DB56-4E6C-8082-2D94245E7C94}" presName="spaceRect" presStyleCnt="0"/>
      <dgm:spPr/>
    </dgm:pt>
    <dgm:pt modelId="{57CA407F-5A49-4FA0-ADA2-5CCAC9A5B9B7}" type="pres">
      <dgm:prSet presAssocID="{1A2E4E36-DB56-4E6C-8082-2D94245E7C94}" presName="parTx" presStyleLbl="revTx" presStyleIdx="3" presStyleCnt="6">
        <dgm:presLayoutVars>
          <dgm:chMax val="0"/>
          <dgm:chPref val="0"/>
        </dgm:presLayoutVars>
      </dgm:prSet>
      <dgm:spPr/>
    </dgm:pt>
    <dgm:pt modelId="{43BE6021-221F-45FE-B54A-BFB590460151}" type="pres">
      <dgm:prSet presAssocID="{545733B9-DCA3-4C96-9430-5AF3C5F0E75F}" presName="sibTrans" presStyleCnt="0"/>
      <dgm:spPr/>
    </dgm:pt>
    <dgm:pt modelId="{B40340AB-70FE-42DA-B40D-4E768B5545D1}" type="pres">
      <dgm:prSet presAssocID="{3DA841D5-E2C1-4FFB-A2ED-9751CBF0840C}" presName="compNode" presStyleCnt="0"/>
      <dgm:spPr/>
    </dgm:pt>
    <dgm:pt modelId="{1B7E0023-DBC1-4524-BC4F-5A9908F90B63}" type="pres">
      <dgm:prSet presAssocID="{3DA841D5-E2C1-4FFB-A2ED-9751CBF0840C}" presName="bgRect" presStyleLbl="bgShp" presStyleIdx="4" presStyleCnt="6"/>
      <dgm:spPr/>
    </dgm:pt>
    <dgm:pt modelId="{181D4DFA-3EFD-48DD-AFC6-F3906FCF0785}" type="pres">
      <dgm:prSet presAssocID="{3DA841D5-E2C1-4FFB-A2ED-9751CBF0840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ork and knife"/>
        </a:ext>
      </dgm:extLst>
    </dgm:pt>
    <dgm:pt modelId="{6A06A089-E6B0-47BA-81C4-5410D6D8645E}" type="pres">
      <dgm:prSet presAssocID="{3DA841D5-E2C1-4FFB-A2ED-9751CBF0840C}" presName="spaceRect" presStyleCnt="0"/>
      <dgm:spPr/>
    </dgm:pt>
    <dgm:pt modelId="{77393E7D-45E1-45EC-8F1A-5BE9BE77BEB0}" type="pres">
      <dgm:prSet presAssocID="{3DA841D5-E2C1-4FFB-A2ED-9751CBF0840C}" presName="parTx" presStyleLbl="revTx" presStyleIdx="4" presStyleCnt="6">
        <dgm:presLayoutVars>
          <dgm:chMax val="0"/>
          <dgm:chPref val="0"/>
        </dgm:presLayoutVars>
      </dgm:prSet>
      <dgm:spPr/>
    </dgm:pt>
    <dgm:pt modelId="{BC01DF3E-160F-47D3-A80B-A0C454DA38D8}" type="pres">
      <dgm:prSet presAssocID="{2AB3CB1D-865D-46B1-83AB-A20A72A360CA}" presName="sibTrans" presStyleCnt="0"/>
      <dgm:spPr/>
    </dgm:pt>
    <dgm:pt modelId="{24B20AC4-A9BF-4739-9F42-2D6FC043A6E1}" type="pres">
      <dgm:prSet presAssocID="{ABA5BD75-CF3D-4227-8F0B-EB764D8B2B39}" presName="compNode" presStyleCnt="0"/>
      <dgm:spPr/>
    </dgm:pt>
    <dgm:pt modelId="{D30CD042-A333-482B-97E7-4A14EBE4E7C9}" type="pres">
      <dgm:prSet presAssocID="{ABA5BD75-CF3D-4227-8F0B-EB764D8B2B39}" presName="bgRect" presStyleLbl="bgShp" presStyleIdx="5" presStyleCnt="6"/>
      <dgm:spPr/>
    </dgm:pt>
    <dgm:pt modelId="{15FAEDD0-EA31-4E67-B0F1-F39B3AA6B8C5}" type="pres">
      <dgm:prSet presAssocID="{ABA5BD75-CF3D-4227-8F0B-EB764D8B2B3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ruit Bowl"/>
        </a:ext>
      </dgm:extLst>
    </dgm:pt>
    <dgm:pt modelId="{AF4BB41A-92F0-4805-88A3-96EA1A401FA0}" type="pres">
      <dgm:prSet presAssocID="{ABA5BD75-CF3D-4227-8F0B-EB764D8B2B39}" presName="spaceRect" presStyleCnt="0"/>
      <dgm:spPr/>
    </dgm:pt>
    <dgm:pt modelId="{AAA82CAC-A14A-4BCA-8967-8507B0CFC071}" type="pres">
      <dgm:prSet presAssocID="{ABA5BD75-CF3D-4227-8F0B-EB764D8B2B39}" presName="parTx" presStyleLbl="revTx" presStyleIdx="5" presStyleCnt="6">
        <dgm:presLayoutVars>
          <dgm:chMax val="0"/>
          <dgm:chPref val="0"/>
        </dgm:presLayoutVars>
      </dgm:prSet>
      <dgm:spPr/>
    </dgm:pt>
  </dgm:ptLst>
  <dgm:cxnLst>
    <dgm:cxn modelId="{213CCD0F-F551-4F44-AF77-F13D1AD6D4D1}" srcId="{A90F27D9-9A7C-4016-B79A-41FC586061FE}" destId="{356E3632-E764-4183-B928-FB6C2C1222BA}" srcOrd="0" destOrd="0" parTransId="{0908EF3D-332B-45F4-BC4C-87461C4F2E88}" sibTransId="{03A6679D-0FC6-4599-9113-5CD3E655B7E7}"/>
    <dgm:cxn modelId="{802A014C-5B83-4DBD-A0BD-BF0B402D50AE}" type="presOf" srcId="{BE1925EE-4326-4371-948A-16A7FD004C6C}" destId="{C1DDF651-CCD6-4192-8DDB-C3C758D97B7D}" srcOrd="0" destOrd="0" presId="urn:microsoft.com/office/officeart/2018/2/layout/IconVerticalSolidList"/>
    <dgm:cxn modelId="{E2AA0250-A58B-4966-B8BE-84B759645C4C}" type="presOf" srcId="{A90F27D9-9A7C-4016-B79A-41FC586061FE}" destId="{41598768-30DA-46E1-9883-DFEF737C7E0D}" srcOrd="0" destOrd="0" presId="urn:microsoft.com/office/officeart/2018/2/layout/IconVerticalSolidList"/>
    <dgm:cxn modelId="{1B199B5C-6424-4E46-8AA1-623EB739FF01}" type="presOf" srcId="{ABA5BD75-CF3D-4227-8F0B-EB764D8B2B39}" destId="{AAA82CAC-A14A-4BCA-8967-8507B0CFC071}" srcOrd="0" destOrd="0" presId="urn:microsoft.com/office/officeart/2018/2/layout/IconVerticalSolidList"/>
    <dgm:cxn modelId="{584FE662-FA26-47F3-A028-74C6ADFDB75C}" srcId="{A90F27D9-9A7C-4016-B79A-41FC586061FE}" destId="{8FA422C5-36F1-4A1B-8756-5693DF6AEDC0}" srcOrd="2" destOrd="0" parTransId="{D44BA5D0-884C-45B4-A2D5-888F5BF64D61}" sibTransId="{B8AEBEB9-1B1A-4A4E-B9F2-70890BECFBE2}"/>
    <dgm:cxn modelId="{39B33277-ED8A-438D-AFFE-E8F665F1EB39}" type="presOf" srcId="{8FA422C5-36F1-4A1B-8756-5693DF6AEDC0}" destId="{E27A25FD-3DD7-4BFC-9D54-CDD4CC467E1A}" srcOrd="0" destOrd="0" presId="urn:microsoft.com/office/officeart/2018/2/layout/IconVerticalSolidList"/>
    <dgm:cxn modelId="{02CB2378-6D4C-40C1-9726-3956689A8A2B}" srcId="{A90F27D9-9A7C-4016-B79A-41FC586061FE}" destId="{1A2E4E36-DB56-4E6C-8082-2D94245E7C94}" srcOrd="3" destOrd="0" parTransId="{E526445B-1277-4C06-B56D-3389A0050AF2}" sibTransId="{545733B9-DCA3-4C96-9430-5AF3C5F0E75F}"/>
    <dgm:cxn modelId="{9CAA9383-20C7-4C29-9A0B-99B3C147D0C9}" type="presOf" srcId="{1A2E4E36-DB56-4E6C-8082-2D94245E7C94}" destId="{57CA407F-5A49-4FA0-ADA2-5CCAC9A5B9B7}" srcOrd="0" destOrd="0" presId="urn:microsoft.com/office/officeart/2018/2/layout/IconVerticalSolidList"/>
    <dgm:cxn modelId="{918E04A4-9A9B-48B4-8BED-8844F42306E0}" type="presOf" srcId="{356E3632-E764-4183-B928-FB6C2C1222BA}" destId="{50A44F04-F67D-4A2A-AC57-08F29065C160}" srcOrd="0" destOrd="0" presId="urn:microsoft.com/office/officeart/2018/2/layout/IconVerticalSolidList"/>
    <dgm:cxn modelId="{7C6FA4A9-EF02-4D8F-AA99-14B0EF07B103}" srcId="{A90F27D9-9A7C-4016-B79A-41FC586061FE}" destId="{ABA5BD75-CF3D-4227-8F0B-EB764D8B2B39}" srcOrd="5" destOrd="0" parTransId="{BCC753A1-F1BA-43CF-AE03-D723CF7694A3}" sibTransId="{45ED4B9D-E513-46F5-9C33-8BD0DF42B4B3}"/>
    <dgm:cxn modelId="{4DC102AD-E511-4ECA-A4AB-59C006CF0CF5}" srcId="{A90F27D9-9A7C-4016-B79A-41FC586061FE}" destId="{3DA841D5-E2C1-4FFB-A2ED-9751CBF0840C}" srcOrd="4" destOrd="0" parTransId="{5C3124CA-F40B-4976-94CB-4EC92DB85B46}" sibTransId="{2AB3CB1D-865D-46B1-83AB-A20A72A360CA}"/>
    <dgm:cxn modelId="{FB7D35C4-FC77-4D87-996B-7E7DE600F87B}" srcId="{A90F27D9-9A7C-4016-B79A-41FC586061FE}" destId="{BE1925EE-4326-4371-948A-16A7FD004C6C}" srcOrd="1" destOrd="0" parTransId="{2C0FDCAC-965E-4B81-ABEE-87A4370F8E4C}" sibTransId="{11BF20C5-F9C1-4EE5-AEBF-D6629622CF69}"/>
    <dgm:cxn modelId="{3EAD81CF-1BBD-4F78-8A00-669E0C32B4A9}" type="presOf" srcId="{3DA841D5-E2C1-4FFB-A2ED-9751CBF0840C}" destId="{77393E7D-45E1-45EC-8F1A-5BE9BE77BEB0}" srcOrd="0" destOrd="0" presId="urn:microsoft.com/office/officeart/2018/2/layout/IconVerticalSolidList"/>
    <dgm:cxn modelId="{BAD7FFB4-2684-4197-9EA0-1EC3D03AC346}" type="presParOf" srcId="{41598768-30DA-46E1-9883-DFEF737C7E0D}" destId="{91AE235A-5D64-484A-A71B-D61C43AADDBB}" srcOrd="0" destOrd="0" presId="urn:microsoft.com/office/officeart/2018/2/layout/IconVerticalSolidList"/>
    <dgm:cxn modelId="{A4C492D5-ADBD-4D40-894C-70D3DA4577E3}" type="presParOf" srcId="{91AE235A-5D64-484A-A71B-D61C43AADDBB}" destId="{2BB78B7E-D168-4EA8-AE72-C936C7F5F6DF}" srcOrd="0" destOrd="0" presId="urn:microsoft.com/office/officeart/2018/2/layout/IconVerticalSolidList"/>
    <dgm:cxn modelId="{98E0E1AA-CBEC-4D53-9D0D-50426C88D4C1}" type="presParOf" srcId="{91AE235A-5D64-484A-A71B-D61C43AADDBB}" destId="{CCDD3C9F-145D-472A-9915-2C5997053E1A}" srcOrd="1" destOrd="0" presId="urn:microsoft.com/office/officeart/2018/2/layout/IconVerticalSolidList"/>
    <dgm:cxn modelId="{D17563E3-0502-4BFE-A6F9-231619DEB3BE}" type="presParOf" srcId="{91AE235A-5D64-484A-A71B-D61C43AADDBB}" destId="{ED8A609E-94E2-4823-8E2E-A67BDB431B14}" srcOrd="2" destOrd="0" presId="urn:microsoft.com/office/officeart/2018/2/layout/IconVerticalSolidList"/>
    <dgm:cxn modelId="{BA33081D-4AAE-4299-AE7F-E530E1428C70}" type="presParOf" srcId="{91AE235A-5D64-484A-A71B-D61C43AADDBB}" destId="{50A44F04-F67D-4A2A-AC57-08F29065C160}" srcOrd="3" destOrd="0" presId="urn:microsoft.com/office/officeart/2018/2/layout/IconVerticalSolidList"/>
    <dgm:cxn modelId="{1DB3EBCB-6117-4CB0-8AF1-B45DD19C744A}" type="presParOf" srcId="{41598768-30DA-46E1-9883-DFEF737C7E0D}" destId="{18780C00-A1DE-4937-BF65-F4213FC1D049}" srcOrd="1" destOrd="0" presId="urn:microsoft.com/office/officeart/2018/2/layout/IconVerticalSolidList"/>
    <dgm:cxn modelId="{F5756F76-3CD5-4399-A71D-A8B8DC4C007B}" type="presParOf" srcId="{41598768-30DA-46E1-9883-DFEF737C7E0D}" destId="{CDC79B3B-4546-4073-A85A-B16B1EC13DC3}" srcOrd="2" destOrd="0" presId="urn:microsoft.com/office/officeart/2018/2/layout/IconVerticalSolidList"/>
    <dgm:cxn modelId="{3FADCC60-8E80-453F-A109-65F420421C66}" type="presParOf" srcId="{CDC79B3B-4546-4073-A85A-B16B1EC13DC3}" destId="{3CE2810D-DE10-4CF7-8B58-42572D555D3C}" srcOrd="0" destOrd="0" presId="urn:microsoft.com/office/officeart/2018/2/layout/IconVerticalSolidList"/>
    <dgm:cxn modelId="{ADACC1FC-C5B9-460C-B8AC-79C52089D6EB}" type="presParOf" srcId="{CDC79B3B-4546-4073-A85A-B16B1EC13DC3}" destId="{B459E991-B361-4529-91B1-9CEFAD11A3C3}" srcOrd="1" destOrd="0" presId="urn:microsoft.com/office/officeart/2018/2/layout/IconVerticalSolidList"/>
    <dgm:cxn modelId="{22A9F5B7-7809-4A5A-A80F-3DDEEA29FD3F}" type="presParOf" srcId="{CDC79B3B-4546-4073-A85A-B16B1EC13DC3}" destId="{C5B1125D-DF7C-4614-9635-3E5C04EB9D56}" srcOrd="2" destOrd="0" presId="urn:microsoft.com/office/officeart/2018/2/layout/IconVerticalSolidList"/>
    <dgm:cxn modelId="{5A23A0D1-106D-466B-8F47-D5F01848A650}" type="presParOf" srcId="{CDC79B3B-4546-4073-A85A-B16B1EC13DC3}" destId="{C1DDF651-CCD6-4192-8DDB-C3C758D97B7D}" srcOrd="3" destOrd="0" presId="urn:microsoft.com/office/officeart/2018/2/layout/IconVerticalSolidList"/>
    <dgm:cxn modelId="{3841C317-8636-4A73-8133-5541EBD68C53}" type="presParOf" srcId="{41598768-30DA-46E1-9883-DFEF737C7E0D}" destId="{81147EDF-6596-4AC2-B406-6E53F1CF8EDC}" srcOrd="3" destOrd="0" presId="urn:microsoft.com/office/officeart/2018/2/layout/IconVerticalSolidList"/>
    <dgm:cxn modelId="{6912BE3B-AA7F-4CC8-9D5A-C7837220DB00}" type="presParOf" srcId="{41598768-30DA-46E1-9883-DFEF737C7E0D}" destId="{442A7D5F-6B0B-4B70-90E4-D144CBFE17D8}" srcOrd="4" destOrd="0" presId="urn:microsoft.com/office/officeart/2018/2/layout/IconVerticalSolidList"/>
    <dgm:cxn modelId="{6E9DA498-D0AA-4141-9413-381035BDB2B2}" type="presParOf" srcId="{442A7D5F-6B0B-4B70-90E4-D144CBFE17D8}" destId="{E7D9B413-CA7E-4D79-BBEC-E47E4301FA53}" srcOrd="0" destOrd="0" presId="urn:microsoft.com/office/officeart/2018/2/layout/IconVerticalSolidList"/>
    <dgm:cxn modelId="{76F7F320-C1D8-4830-B777-E86A88475EE5}" type="presParOf" srcId="{442A7D5F-6B0B-4B70-90E4-D144CBFE17D8}" destId="{D2777081-C093-45D7-95F3-F1D6258A22CA}" srcOrd="1" destOrd="0" presId="urn:microsoft.com/office/officeart/2018/2/layout/IconVerticalSolidList"/>
    <dgm:cxn modelId="{22E909C1-6CB1-4FD1-A024-8A5D225B6F05}" type="presParOf" srcId="{442A7D5F-6B0B-4B70-90E4-D144CBFE17D8}" destId="{98FEE4F5-C367-4289-84D9-06826B539748}" srcOrd="2" destOrd="0" presId="urn:microsoft.com/office/officeart/2018/2/layout/IconVerticalSolidList"/>
    <dgm:cxn modelId="{7E47501E-2005-4653-BC68-138ED37E3436}" type="presParOf" srcId="{442A7D5F-6B0B-4B70-90E4-D144CBFE17D8}" destId="{E27A25FD-3DD7-4BFC-9D54-CDD4CC467E1A}" srcOrd="3" destOrd="0" presId="urn:microsoft.com/office/officeart/2018/2/layout/IconVerticalSolidList"/>
    <dgm:cxn modelId="{61FAEAE8-FB0B-4819-ABDA-8497314D9A9C}" type="presParOf" srcId="{41598768-30DA-46E1-9883-DFEF737C7E0D}" destId="{424AB286-A80B-4E1D-91BB-8258101EDAEB}" srcOrd="5" destOrd="0" presId="urn:microsoft.com/office/officeart/2018/2/layout/IconVerticalSolidList"/>
    <dgm:cxn modelId="{A2D411C3-9F61-4F18-9131-043288ED80F2}" type="presParOf" srcId="{41598768-30DA-46E1-9883-DFEF737C7E0D}" destId="{9123F7DF-B8C4-4065-849A-3414BE7AD041}" srcOrd="6" destOrd="0" presId="urn:microsoft.com/office/officeart/2018/2/layout/IconVerticalSolidList"/>
    <dgm:cxn modelId="{60BBB21B-3EAF-47A4-8D39-8CC3D075160E}" type="presParOf" srcId="{9123F7DF-B8C4-4065-849A-3414BE7AD041}" destId="{E7013235-0BD2-4C80-8CDC-F95BE37A5362}" srcOrd="0" destOrd="0" presId="urn:microsoft.com/office/officeart/2018/2/layout/IconVerticalSolidList"/>
    <dgm:cxn modelId="{6EE6FBB2-67FA-46FE-A3B0-660DFA54266E}" type="presParOf" srcId="{9123F7DF-B8C4-4065-849A-3414BE7AD041}" destId="{0A8CBD0A-19E4-4AA2-9126-1AEB10B611D1}" srcOrd="1" destOrd="0" presId="urn:microsoft.com/office/officeart/2018/2/layout/IconVerticalSolidList"/>
    <dgm:cxn modelId="{89D7B0DB-B54D-4C1D-830D-31A0BC98D767}" type="presParOf" srcId="{9123F7DF-B8C4-4065-849A-3414BE7AD041}" destId="{418B453C-3CE5-430E-8A57-36CB17993353}" srcOrd="2" destOrd="0" presId="urn:microsoft.com/office/officeart/2018/2/layout/IconVerticalSolidList"/>
    <dgm:cxn modelId="{7A620F8A-3B59-44B8-928E-C658E80B8BE4}" type="presParOf" srcId="{9123F7DF-B8C4-4065-849A-3414BE7AD041}" destId="{57CA407F-5A49-4FA0-ADA2-5CCAC9A5B9B7}" srcOrd="3" destOrd="0" presId="urn:microsoft.com/office/officeart/2018/2/layout/IconVerticalSolidList"/>
    <dgm:cxn modelId="{7824C4F5-92E7-4F49-884B-327F4CF982C1}" type="presParOf" srcId="{41598768-30DA-46E1-9883-DFEF737C7E0D}" destId="{43BE6021-221F-45FE-B54A-BFB590460151}" srcOrd="7" destOrd="0" presId="urn:microsoft.com/office/officeart/2018/2/layout/IconVerticalSolidList"/>
    <dgm:cxn modelId="{A597ABAA-C176-491A-94CC-F872F9A351DB}" type="presParOf" srcId="{41598768-30DA-46E1-9883-DFEF737C7E0D}" destId="{B40340AB-70FE-42DA-B40D-4E768B5545D1}" srcOrd="8" destOrd="0" presId="urn:microsoft.com/office/officeart/2018/2/layout/IconVerticalSolidList"/>
    <dgm:cxn modelId="{15A17260-B7BD-4850-AC35-F2A71C30EBFF}" type="presParOf" srcId="{B40340AB-70FE-42DA-B40D-4E768B5545D1}" destId="{1B7E0023-DBC1-4524-BC4F-5A9908F90B63}" srcOrd="0" destOrd="0" presId="urn:microsoft.com/office/officeart/2018/2/layout/IconVerticalSolidList"/>
    <dgm:cxn modelId="{120D2380-B9F0-4F57-BD1C-D40D83295541}" type="presParOf" srcId="{B40340AB-70FE-42DA-B40D-4E768B5545D1}" destId="{181D4DFA-3EFD-48DD-AFC6-F3906FCF0785}" srcOrd="1" destOrd="0" presId="urn:microsoft.com/office/officeart/2018/2/layout/IconVerticalSolidList"/>
    <dgm:cxn modelId="{6FB4AFE8-1B9B-4E1D-AE37-70BCF64DBBF9}" type="presParOf" srcId="{B40340AB-70FE-42DA-B40D-4E768B5545D1}" destId="{6A06A089-E6B0-47BA-81C4-5410D6D8645E}" srcOrd="2" destOrd="0" presId="urn:microsoft.com/office/officeart/2018/2/layout/IconVerticalSolidList"/>
    <dgm:cxn modelId="{271F9683-1695-4635-BDEF-A00AFE40ED1D}" type="presParOf" srcId="{B40340AB-70FE-42DA-B40D-4E768B5545D1}" destId="{77393E7D-45E1-45EC-8F1A-5BE9BE77BEB0}" srcOrd="3" destOrd="0" presId="urn:microsoft.com/office/officeart/2018/2/layout/IconVerticalSolidList"/>
    <dgm:cxn modelId="{E7BAB72A-7BD9-4502-8D9E-A134253A2108}" type="presParOf" srcId="{41598768-30DA-46E1-9883-DFEF737C7E0D}" destId="{BC01DF3E-160F-47D3-A80B-A0C454DA38D8}" srcOrd="9" destOrd="0" presId="urn:microsoft.com/office/officeart/2018/2/layout/IconVerticalSolidList"/>
    <dgm:cxn modelId="{D159EE15-5E78-41CA-932F-542C60A1DEC8}" type="presParOf" srcId="{41598768-30DA-46E1-9883-DFEF737C7E0D}" destId="{24B20AC4-A9BF-4739-9F42-2D6FC043A6E1}" srcOrd="10" destOrd="0" presId="urn:microsoft.com/office/officeart/2018/2/layout/IconVerticalSolidList"/>
    <dgm:cxn modelId="{E53D5EE2-7586-4F5C-A851-40644E7D4187}" type="presParOf" srcId="{24B20AC4-A9BF-4739-9F42-2D6FC043A6E1}" destId="{D30CD042-A333-482B-97E7-4A14EBE4E7C9}" srcOrd="0" destOrd="0" presId="urn:microsoft.com/office/officeart/2018/2/layout/IconVerticalSolidList"/>
    <dgm:cxn modelId="{F2B97A89-AF01-4539-AA0E-6426FE13FF14}" type="presParOf" srcId="{24B20AC4-A9BF-4739-9F42-2D6FC043A6E1}" destId="{15FAEDD0-EA31-4E67-B0F1-F39B3AA6B8C5}" srcOrd="1" destOrd="0" presId="urn:microsoft.com/office/officeart/2018/2/layout/IconVerticalSolidList"/>
    <dgm:cxn modelId="{5C27F1CB-91F8-4E6D-98FA-40E8794BCC80}" type="presParOf" srcId="{24B20AC4-A9BF-4739-9F42-2D6FC043A6E1}" destId="{AF4BB41A-92F0-4805-88A3-96EA1A401FA0}" srcOrd="2" destOrd="0" presId="urn:microsoft.com/office/officeart/2018/2/layout/IconVerticalSolidList"/>
    <dgm:cxn modelId="{FA97CE40-AEF7-4028-9DB1-A63800636AC5}" type="presParOf" srcId="{24B20AC4-A9BF-4739-9F42-2D6FC043A6E1}" destId="{AAA82CAC-A14A-4BCA-8967-8507B0CFC07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39C16-632E-1A4D-880A-7963741AB99D}">
      <dsp:nvSpPr>
        <dsp:cNvPr id="0" name=""/>
        <dsp:cNvSpPr/>
      </dsp:nvSpPr>
      <dsp:spPr>
        <a:xfrm>
          <a:off x="0" y="2124"/>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78D918-D8B0-DC40-9AEE-62AC7D62B40B}">
      <dsp:nvSpPr>
        <dsp:cNvPr id="0" name=""/>
        <dsp:cNvSpPr/>
      </dsp:nvSpPr>
      <dsp:spPr>
        <a:xfrm>
          <a:off x="0" y="2124"/>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t>Weet je wat het verschil is tussen voeding en vulling gerelateerd aan de schijf van vijf</a:t>
          </a:r>
          <a:endParaRPr lang="en-US" sz="2000" kern="1200" dirty="0"/>
        </a:p>
      </dsp:txBody>
      <dsp:txXfrm>
        <a:off x="0" y="2124"/>
        <a:ext cx="7886700" cy="724514"/>
      </dsp:txXfrm>
    </dsp:sp>
    <dsp:sp modelId="{8D55EDF6-AC95-264E-88B4-5D23A653ACD5}">
      <dsp:nvSpPr>
        <dsp:cNvPr id="0" name=""/>
        <dsp:cNvSpPr/>
      </dsp:nvSpPr>
      <dsp:spPr>
        <a:xfrm>
          <a:off x="0" y="726639"/>
          <a:ext cx="7886700"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126C32-CF00-534C-B060-73A77E22294E}">
      <dsp:nvSpPr>
        <dsp:cNvPr id="0" name=""/>
        <dsp:cNvSpPr/>
      </dsp:nvSpPr>
      <dsp:spPr>
        <a:xfrm>
          <a:off x="0" y="726639"/>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t>Heb je basiskennis over de energiebalans</a:t>
          </a:r>
          <a:endParaRPr lang="en-US" sz="2000" kern="1200" dirty="0"/>
        </a:p>
      </dsp:txBody>
      <dsp:txXfrm>
        <a:off x="0" y="726639"/>
        <a:ext cx="7886700" cy="724514"/>
      </dsp:txXfrm>
    </dsp:sp>
    <dsp:sp modelId="{D7B28C01-CBFA-454A-BA76-FEFB49E0D26B}">
      <dsp:nvSpPr>
        <dsp:cNvPr id="0" name=""/>
        <dsp:cNvSpPr/>
      </dsp:nvSpPr>
      <dsp:spPr>
        <a:xfrm>
          <a:off x="0" y="1451154"/>
          <a:ext cx="7886700"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B66CCC-9C73-1C46-840C-26A6C537FA62}">
      <dsp:nvSpPr>
        <dsp:cNvPr id="0" name=""/>
        <dsp:cNvSpPr/>
      </dsp:nvSpPr>
      <dsp:spPr>
        <a:xfrm>
          <a:off x="0" y="1451154"/>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t>Kun je de schijf van vijf uitleggen met concrete voorbeelden.</a:t>
          </a:r>
          <a:endParaRPr lang="en-US" sz="2000" kern="1200" dirty="0"/>
        </a:p>
      </dsp:txBody>
      <dsp:txXfrm>
        <a:off x="0" y="1451154"/>
        <a:ext cx="7886700" cy="724514"/>
      </dsp:txXfrm>
    </dsp:sp>
    <dsp:sp modelId="{D4A418FF-26CF-E343-9544-C2612F62475E}">
      <dsp:nvSpPr>
        <dsp:cNvPr id="0" name=""/>
        <dsp:cNvSpPr/>
      </dsp:nvSpPr>
      <dsp:spPr>
        <a:xfrm>
          <a:off x="0" y="2175669"/>
          <a:ext cx="7886700"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5A1849-7EC6-CF4F-B423-301A566379D3}">
      <dsp:nvSpPr>
        <dsp:cNvPr id="0" name=""/>
        <dsp:cNvSpPr/>
      </dsp:nvSpPr>
      <dsp:spPr>
        <a:xfrm>
          <a:off x="0" y="2175669"/>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t>De richtlijnen van de schijf van vijf noemen.</a:t>
          </a:r>
          <a:endParaRPr lang="en-US" sz="2000" kern="1200" dirty="0"/>
        </a:p>
      </dsp:txBody>
      <dsp:txXfrm>
        <a:off x="0" y="2175669"/>
        <a:ext cx="7886700" cy="724514"/>
      </dsp:txXfrm>
    </dsp:sp>
    <dsp:sp modelId="{8566AF26-39FB-2B48-8DFA-7EA83D8D86AF}">
      <dsp:nvSpPr>
        <dsp:cNvPr id="0" name=""/>
        <dsp:cNvSpPr/>
      </dsp:nvSpPr>
      <dsp:spPr>
        <a:xfrm>
          <a:off x="0" y="2900183"/>
          <a:ext cx="7886700"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2FF45E-0A15-C748-AE2B-39FD346B436C}">
      <dsp:nvSpPr>
        <dsp:cNvPr id="0" name=""/>
        <dsp:cNvSpPr/>
      </dsp:nvSpPr>
      <dsp:spPr>
        <a:xfrm>
          <a:off x="0" y="2900183"/>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t>Je eigen voedingspatroon beschrijven en aangeven welke adviezen  het voedingscentrum hierover geeft.</a:t>
          </a:r>
          <a:endParaRPr lang="en-US" sz="2000" kern="1200" dirty="0"/>
        </a:p>
      </dsp:txBody>
      <dsp:txXfrm>
        <a:off x="0" y="2900183"/>
        <a:ext cx="7886700" cy="724514"/>
      </dsp:txXfrm>
    </dsp:sp>
    <dsp:sp modelId="{5A9A07C6-9AFF-DB48-A8A4-741AD3FF4DFB}">
      <dsp:nvSpPr>
        <dsp:cNvPr id="0" name=""/>
        <dsp:cNvSpPr/>
      </dsp:nvSpPr>
      <dsp:spPr>
        <a:xfrm>
          <a:off x="0" y="3624698"/>
          <a:ext cx="78867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7A391C-789A-C341-A6C7-0CEF26AA2AA8}">
      <dsp:nvSpPr>
        <dsp:cNvPr id="0" name=""/>
        <dsp:cNvSpPr/>
      </dsp:nvSpPr>
      <dsp:spPr>
        <a:xfrm>
          <a:off x="0" y="3624698"/>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dirty="0"/>
            <a:t>Begrijp  je hoe met behulp van het ANGELO-raamwerk de invloed van jouw omgeving op je gezondheid in beeld kunt brengen.</a:t>
          </a:r>
          <a:endParaRPr lang="en-US" sz="2000" kern="1200" dirty="0"/>
        </a:p>
      </dsp:txBody>
      <dsp:txXfrm>
        <a:off x="0" y="3624698"/>
        <a:ext cx="7886700" cy="724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78B7E-D168-4EA8-AE72-C936C7F5F6DF}">
      <dsp:nvSpPr>
        <dsp:cNvPr id="0" name=""/>
        <dsp:cNvSpPr/>
      </dsp:nvSpPr>
      <dsp:spPr>
        <a:xfrm>
          <a:off x="0" y="2648"/>
          <a:ext cx="7886700" cy="359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DD3C9F-145D-472A-9915-2C5997053E1A}">
      <dsp:nvSpPr>
        <dsp:cNvPr id="0" name=""/>
        <dsp:cNvSpPr/>
      </dsp:nvSpPr>
      <dsp:spPr>
        <a:xfrm>
          <a:off x="108756" y="83541"/>
          <a:ext cx="197932" cy="1977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A44F04-F67D-4A2A-AC57-08F29065C160}">
      <dsp:nvSpPr>
        <dsp:cNvPr id="0" name=""/>
        <dsp:cNvSpPr/>
      </dsp:nvSpPr>
      <dsp:spPr>
        <a:xfrm>
          <a:off x="415446" y="2648"/>
          <a:ext cx="7421557" cy="44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562" tIns="47562" rIns="47562" bIns="47562" numCol="1" spcCol="1270" anchor="ctr" anchorCtr="0">
          <a:noAutofit/>
        </a:bodyPr>
        <a:lstStyle/>
        <a:p>
          <a:pPr marL="0" lvl="0" indent="0" algn="l" defTabSz="622300">
            <a:lnSpc>
              <a:spcPct val="100000"/>
            </a:lnSpc>
            <a:spcBef>
              <a:spcPct val="0"/>
            </a:spcBef>
            <a:spcAft>
              <a:spcPct val="35000"/>
            </a:spcAft>
            <a:buNone/>
          </a:pPr>
          <a:r>
            <a:rPr lang="nl-NL" sz="1400" kern="1200"/>
            <a:t>Indien je meer energie (kcal) inneemt dan dat je verbruikt, maakt het lichaam vet.</a:t>
          </a:r>
          <a:endParaRPr lang="en-US" sz="1400" kern="1200"/>
        </a:p>
      </dsp:txBody>
      <dsp:txXfrm>
        <a:off x="415446" y="2648"/>
        <a:ext cx="7421557" cy="449407"/>
      </dsp:txXfrm>
    </dsp:sp>
    <dsp:sp modelId="{3CE2810D-DE10-4CF7-8B58-42572D555D3C}">
      <dsp:nvSpPr>
        <dsp:cNvPr id="0" name=""/>
        <dsp:cNvSpPr/>
      </dsp:nvSpPr>
      <dsp:spPr>
        <a:xfrm>
          <a:off x="0" y="564408"/>
          <a:ext cx="7886700" cy="359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59E991-B361-4529-91B1-9CEFAD11A3C3}">
      <dsp:nvSpPr>
        <dsp:cNvPr id="0" name=""/>
        <dsp:cNvSpPr/>
      </dsp:nvSpPr>
      <dsp:spPr>
        <a:xfrm>
          <a:off x="108756" y="645301"/>
          <a:ext cx="197932" cy="1977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DDF651-CCD6-4192-8DDB-C3C758D97B7D}">
      <dsp:nvSpPr>
        <dsp:cNvPr id="0" name=""/>
        <dsp:cNvSpPr/>
      </dsp:nvSpPr>
      <dsp:spPr>
        <a:xfrm>
          <a:off x="415446" y="564408"/>
          <a:ext cx="7421557" cy="44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562" tIns="47562" rIns="47562" bIns="47562" numCol="1" spcCol="1270" anchor="ctr" anchorCtr="0">
          <a:noAutofit/>
        </a:bodyPr>
        <a:lstStyle/>
        <a:p>
          <a:pPr marL="0" lvl="0" indent="0" algn="l" defTabSz="622300">
            <a:lnSpc>
              <a:spcPct val="100000"/>
            </a:lnSpc>
            <a:spcBef>
              <a:spcPct val="0"/>
            </a:spcBef>
            <a:spcAft>
              <a:spcPct val="35000"/>
            </a:spcAft>
            <a:buNone/>
          </a:pPr>
          <a:r>
            <a:rPr lang="nl-NL" sz="1400" kern="1200"/>
            <a:t>Spieren wegen meer dan vet (1 liter vet 0,7 KG, 1 liter spieren 1,08 kg).</a:t>
          </a:r>
          <a:endParaRPr lang="en-US" sz="1400" kern="1200"/>
        </a:p>
      </dsp:txBody>
      <dsp:txXfrm>
        <a:off x="415446" y="564408"/>
        <a:ext cx="7421557" cy="449407"/>
      </dsp:txXfrm>
    </dsp:sp>
    <dsp:sp modelId="{E7D9B413-CA7E-4D79-BBEC-E47E4301FA53}">
      <dsp:nvSpPr>
        <dsp:cNvPr id="0" name=""/>
        <dsp:cNvSpPr/>
      </dsp:nvSpPr>
      <dsp:spPr>
        <a:xfrm>
          <a:off x="0" y="1126168"/>
          <a:ext cx="7886700" cy="359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777081-C093-45D7-95F3-F1D6258A22CA}">
      <dsp:nvSpPr>
        <dsp:cNvPr id="0" name=""/>
        <dsp:cNvSpPr/>
      </dsp:nvSpPr>
      <dsp:spPr>
        <a:xfrm>
          <a:off x="108756" y="1207061"/>
          <a:ext cx="197932" cy="1977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7A25FD-3DD7-4BFC-9D54-CDD4CC467E1A}">
      <dsp:nvSpPr>
        <dsp:cNvPr id="0" name=""/>
        <dsp:cNvSpPr/>
      </dsp:nvSpPr>
      <dsp:spPr>
        <a:xfrm>
          <a:off x="415446" y="1126168"/>
          <a:ext cx="7421557" cy="44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562" tIns="47562" rIns="47562" bIns="47562" numCol="1" spcCol="1270" anchor="ctr" anchorCtr="0">
          <a:noAutofit/>
        </a:bodyPr>
        <a:lstStyle/>
        <a:p>
          <a:pPr marL="0" lvl="0" indent="0" algn="l" defTabSz="622300">
            <a:lnSpc>
              <a:spcPct val="100000"/>
            </a:lnSpc>
            <a:spcBef>
              <a:spcPct val="0"/>
            </a:spcBef>
            <a:spcAft>
              <a:spcPct val="35000"/>
            </a:spcAft>
            <a:buNone/>
          </a:pPr>
          <a:r>
            <a:rPr lang="nl-NL" sz="1400" kern="1200"/>
            <a:t>Vet verbruikt geen energie, spieren verbruiken wel energie (ook in rust). </a:t>
          </a:r>
          <a:endParaRPr lang="en-US" sz="1400" kern="1200"/>
        </a:p>
      </dsp:txBody>
      <dsp:txXfrm>
        <a:off x="415446" y="1126168"/>
        <a:ext cx="7421557" cy="449407"/>
      </dsp:txXfrm>
    </dsp:sp>
    <dsp:sp modelId="{E7013235-0BD2-4C80-8CDC-F95BE37A5362}">
      <dsp:nvSpPr>
        <dsp:cNvPr id="0" name=""/>
        <dsp:cNvSpPr/>
      </dsp:nvSpPr>
      <dsp:spPr>
        <a:xfrm>
          <a:off x="0" y="1687927"/>
          <a:ext cx="7886700" cy="359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CBD0A-19E4-4AA2-9126-1AEB10B611D1}">
      <dsp:nvSpPr>
        <dsp:cNvPr id="0" name=""/>
        <dsp:cNvSpPr/>
      </dsp:nvSpPr>
      <dsp:spPr>
        <a:xfrm>
          <a:off x="108756" y="1768821"/>
          <a:ext cx="197932" cy="1977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A407F-5A49-4FA0-ADA2-5CCAC9A5B9B7}">
      <dsp:nvSpPr>
        <dsp:cNvPr id="0" name=""/>
        <dsp:cNvSpPr/>
      </dsp:nvSpPr>
      <dsp:spPr>
        <a:xfrm>
          <a:off x="415446" y="1687927"/>
          <a:ext cx="7421557" cy="44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562" tIns="47562" rIns="47562" bIns="47562" numCol="1" spcCol="1270" anchor="ctr" anchorCtr="0">
          <a:noAutofit/>
        </a:bodyPr>
        <a:lstStyle/>
        <a:p>
          <a:pPr marL="0" lvl="0" indent="0" algn="l" defTabSz="622300">
            <a:lnSpc>
              <a:spcPct val="100000"/>
            </a:lnSpc>
            <a:spcBef>
              <a:spcPct val="0"/>
            </a:spcBef>
            <a:spcAft>
              <a:spcPct val="35000"/>
            </a:spcAft>
            <a:buNone/>
          </a:pPr>
          <a:r>
            <a:rPr lang="nl-NL" sz="1400" kern="1200"/>
            <a:t>Mannen hebben (doorgaans) meer spieren dan vrouwen en hebben daardoor een hoger energieverbruik.</a:t>
          </a:r>
          <a:endParaRPr lang="en-US" sz="1400" kern="1200"/>
        </a:p>
      </dsp:txBody>
      <dsp:txXfrm>
        <a:off x="415446" y="1687927"/>
        <a:ext cx="7421557" cy="449407"/>
      </dsp:txXfrm>
    </dsp:sp>
    <dsp:sp modelId="{1B7E0023-DBC1-4524-BC4F-5A9908F90B63}">
      <dsp:nvSpPr>
        <dsp:cNvPr id="0" name=""/>
        <dsp:cNvSpPr/>
      </dsp:nvSpPr>
      <dsp:spPr>
        <a:xfrm>
          <a:off x="0" y="2249687"/>
          <a:ext cx="7886700" cy="359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1D4DFA-3EFD-48DD-AFC6-F3906FCF0785}">
      <dsp:nvSpPr>
        <dsp:cNvPr id="0" name=""/>
        <dsp:cNvSpPr/>
      </dsp:nvSpPr>
      <dsp:spPr>
        <a:xfrm>
          <a:off x="108756" y="2330581"/>
          <a:ext cx="197932" cy="1977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393E7D-45E1-45EC-8F1A-5BE9BE77BEB0}">
      <dsp:nvSpPr>
        <dsp:cNvPr id="0" name=""/>
        <dsp:cNvSpPr/>
      </dsp:nvSpPr>
      <dsp:spPr>
        <a:xfrm>
          <a:off x="415446" y="2249687"/>
          <a:ext cx="7421557" cy="44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562" tIns="47562" rIns="47562" bIns="47562" numCol="1" spcCol="1270" anchor="ctr" anchorCtr="0">
          <a:noAutofit/>
        </a:bodyPr>
        <a:lstStyle/>
        <a:p>
          <a:pPr marL="0" lvl="0" indent="0" algn="l" defTabSz="622300">
            <a:lnSpc>
              <a:spcPct val="100000"/>
            </a:lnSpc>
            <a:spcBef>
              <a:spcPct val="0"/>
            </a:spcBef>
            <a:spcAft>
              <a:spcPct val="35000"/>
            </a:spcAft>
            <a:buNone/>
          </a:pPr>
          <a:r>
            <a:rPr lang="nl-NL" sz="1400" kern="1200" dirty="0"/>
            <a:t>Om 1 kg vet te verliezen moet je ongeveer 7000 kcal extra verbruiken bovenop wat je hebt geconsumeerd.</a:t>
          </a:r>
          <a:endParaRPr lang="en-US" sz="1400" kern="1200" dirty="0"/>
        </a:p>
      </dsp:txBody>
      <dsp:txXfrm>
        <a:off x="415446" y="2249687"/>
        <a:ext cx="7421557" cy="449407"/>
      </dsp:txXfrm>
    </dsp:sp>
    <dsp:sp modelId="{D30CD042-A333-482B-97E7-4A14EBE4E7C9}">
      <dsp:nvSpPr>
        <dsp:cNvPr id="0" name=""/>
        <dsp:cNvSpPr/>
      </dsp:nvSpPr>
      <dsp:spPr>
        <a:xfrm>
          <a:off x="0" y="2811447"/>
          <a:ext cx="7886700" cy="359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FAEDD0-EA31-4E67-B0F1-F39B3AA6B8C5}">
      <dsp:nvSpPr>
        <dsp:cNvPr id="0" name=""/>
        <dsp:cNvSpPr/>
      </dsp:nvSpPr>
      <dsp:spPr>
        <a:xfrm>
          <a:off x="108756" y="2892341"/>
          <a:ext cx="197932" cy="19773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A82CAC-A14A-4BCA-8967-8507B0CFC071}">
      <dsp:nvSpPr>
        <dsp:cNvPr id="0" name=""/>
        <dsp:cNvSpPr/>
      </dsp:nvSpPr>
      <dsp:spPr>
        <a:xfrm>
          <a:off x="415446" y="2811447"/>
          <a:ext cx="7421557" cy="44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562" tIns="47562" rIns="47562" bIns="47562" numCol="1" spcCol="1270" anchor="ctr" anchorCtr="0">
          <a:noAutofit/>
        </a:bodyPr>
        <a:lstStyle/>
        <a:p>
          <a:pPr marL="0" lvl="0" indent="0" algn="l" defTabSz="622300">
            <a:lnSpc>
              <a:spcPct val="100000"/>
            </a:lnSpc>
            <a:spcBef>
              <a:spcPct val="0"/>
            </a:spcBef>
            <a:spcAft>
              <a:spcPct val="35000"/>
            </a:spcAft>
            <a:buNone/>
          </a:pPr>
          <a:r>
            <a:rPr lang="nl-NL" sz="1400" kern="1200"/>
            <a:t>Relatie voeding en beweging.</a:t>
          </a:r>
          <a:endParaRPr lang="en-US" sz="1400" kern="1200"/>
        </a:p>
      </dsp:txBody>
      <dsp:txXfrm>
        <a:off x="415446" y="2811447"/>
        <a:ext cx="7421557" cy="44940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EDB85-33FC-4A69-9DFD-136F81759AA9}" type="datetimeFigureOut">
              <a:rPr lang="nl-NL" smtClean="0"/>
              <a:t>19-09-2023</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2F546-1CA4-44C8-AEED-2ACB78C014E5}" type="slidenum">
              <a:rPr lang="nl-NL" smtClean="0"/>
              <a:t>‹nr.›</a:t>
            </a:fld>
            <a:endParaRPr lang="nl-NL"/>
          </a:p>
        </p:txBody>
      </p:sp>
    </p:spTree>
    <p:extLst>
      <p:ext uri="{BB962C8B-B14F-4D97-AF65-F5344CB8AC3E}">
        <p14:creationId xmlns:p14="http://schemas.microsoft.com/office/powerpoint/2010/main" val="1767252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413802"/>
            <a:ext cx="5486400" cy="3600450"/>
          </a:xfrm>
        </p:spPr>
        <p:txBody>
          <a:bodyPr/>
          <a:lstStyle/>
          <a:p>
            <a:r>
              <a:rPr lang="nl-NL" dirty="0"/>
              <a:t>Heb je energie indien je niet moe bent?</a:t>
            </a:r>
          </a:p>
          <a:p>
            <a:r>
              <a:rPr lang="nl-NL" dirty="0"/>
              <a:t>Iemand die energie heeft wat zie je dan?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520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u="none" strike="no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9B2F546-1CA4-44C8-AEED-2ACB78C014E5}" type="slidenum">
              <a:rPr lang="nl-NL" smtClean="0"/>
              <a:t>33</a:t>
            </a:fld>
            <a:endParaRPr lang="nl-NL"/>
          </a:p>
        </p:txBody>
      </p:sp>
    </p:spTree>
    <p:extLst>
      <p:ext uri="{BB962C8B-B14F-4D97-AF65-F5344CB8AC3E}">
        <p14:creationId xmlns:p14="http://schemas.microsoft.com/office/powerpoint/2010/main" val="167103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leg hier de relatie combinatie voeding en beweging. 0,5 kg per week 3500 kcal is 1 boterham minder en een uurtje wandelen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58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3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zakje suiker in een glas water en bijvoorbeeld  havermout in een glas water.</a:t>
            </a:r>
          </a:p>
          <a:p>
            <a:r>
              <a:rPr lang="nl-NL" dirty="0"/>
              <a:t>Dat is hetzelfde wat er in je lichaam gebeurt.</a:t>
            </a:r>
          </a:p>
          <a:p>
            <a:r>
              <a:rPr lang="nl-NL" dirty="0"/>
              <a:t>Uitleg volgende plaatje suikerspiegel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23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Suikerdip bestaat echt. Bij bijv. snoep of frisdrank krijg je enorm veel suiker binnen. Dan maak je lichaam zoveel insuline aan dat je bloedsuikerspiegel te laag wordt. Hersen onvoldoende suiker word je sloom. Gevolg meer trek in zoet. Effect heb je met langzame koolhydraten </a:t>
            </a:r>
            <a:r>
              <a:rPr lang="nl-NL"/>
              <a:t>nagenoeg niet..</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89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57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29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Slechte</a:t>
            </a:r>
            <a:r>
              <a:rPr lang="nl-NL" baseline="0" dirty="0"/>
              <a:t> stoelen --&gt; rugklachten. Sigaretten duur, fastfood goedkoop. BTW regels tabak. Vrienden die roken </a:t>
            </a:r>
            <a:r>
              <a:rPr lang="nl-NL" baseline="0" dirty="0">
                <a:sym typeface="Wingdings" panose="05000000000000000000" pitchFamily="2" charset="2"/>
              </a:rPr>
              <a:t> maakt dat jij het normaler vindt om te roken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9453B-4F98-4A8D-9FAB-56BDBC34A6A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02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Andere</a:t>
            </a:r>
            <a:r>
              <a:rPr lang="nl-NL" baseline="0" dirty="0"/>
              <a:t> </a:t>
            </a:r>
            <a:r>
              <a:rPr lang="nl-NL" baseline="0" dirty="0" err="1"/>
              <a:t>etniciteiten</a:t>
            </a:r>
            <a:r>
              <a:rPr lang="nl-NL" baseline="0" dirty="0"/>
              <a:t> </a:t>
            </a:r>
            <a:r>
              <a:rPr lang="nl-NL" baseline="0" dirty="0">
                <a:sym typeface="Wingdings" panose="05000000000000000000" pitchFamily="2" charset="2"/>
              </a:rPr>
              <a:t> ander beeld van mooi lichaam + andere eetgewoonten + vaak lagere inkomens</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9453B-4F98-4A8D-9FAB-56BDBC34A6A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118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392B0-E28D-BC43-B026-9C9FEF30B798}"/>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50E725A9-7B71-B34D-A22F-0A56717D60A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016AF32-EDF0-9D4C-9A0B-CD8082E5B6F5}"/>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5" name="Tijdelijke aanduiding voor voettekst 4">
            <a:extLst>
              <a:ext uri="{FF2B5EF4-FFF2-40B4-BE49-F238E27FC236}">
                <a16:creationId xmlns:a16="http://schemas.microsoft.com/office/drawing/2014/main" id="{17FC2F05-1F0E-524A-AE83-7333E3E92D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7A992C-40EC-2640-8BA6-44A43E0EFDE2}"/>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147913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68DF3-E992-C644-BB19-6D4FDCFC91E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6F04A27-F54C-3C41-A526-81981D66E57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27A4DC-BE24-254C-BA3E-854E3AC7C22A}"/>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5" name="Tijdelijke aanduiding voor voettekst 4">
            <a:extLst>
              <a:ext uri="{FF2B5EF4-FFF2-40B4-BE49-F238E27FC236}">
                <a16:creationId xmlns:a16="http://schemas.microsoft.com/office/drawing/2014/main" id="{897A1D1C-04C5-9142-99BC-ED8127A69C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CCE64D-B96D-3C4B-AEB3-AB1B6CE8B009}"/>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909531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CDBAC07-95D8-1C4E-BFB2-E3387C651194}"/>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469C662-86F3-024C-8660-CDF5E45B5576}"/>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EC0C620-09FB-1B4E-9054-6AC89E79EC02}"/>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5" name="Tijdelijke aanduiding voor voettekst 4">
            <a:extLst>
              <a:ext uri="{FF2B5EF4-FFF2-40B4-BE49-F238E27FC236}">
                <a16:creationId xmlns:a16="http://schemas.microsoft.com/office/drawing/2014/main" id="{B9D6B9A5-F142-6243-A057-20A184803E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6F97C0-FEF1-D044-BD06-96DD9F7CEA6B}"/>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718968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D04DE-392E-6E44-B96B-72E14A382556}"/>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8CA05C62-F4EC-7B4C-BF18-224922BA3F9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33F5AD1-E06D-EF46-B171-E1362D41A782}"/>
              </a:ext>
            </a:extLst>
          </p:cNvPr>
          <p:cNvSpPr>
            <a:spLocks noGrp="1"/>
          </p:cNvSpPr>
          <p:nvPr>
            <p:ph type="dt" sz="half" idx="10"/>
          </p:nvPr>
        </p:nvSpPr>
        <p:spPr/>
        <p:txBody>
          <a:bodyPr/>
          <a:lstStyle/>
          <a:p>
            <a:fld id="{B61BEF0D-F0BB-DE4B-95CE-6DB70DBA9567}" type="datetimeFigureOut">
              <a:rPr lang="en-US" smtClean="0"/>
              <a:pPr/>
              <a:t>9/19/23</a:t>
            </a:fld>
            <a:endParaRPr lang="en-US"/>
          </a:p>
        </p:txBody>
      </p:sp>
      <p:sp>
        <p:nvSpPr>
          <p:cNvPr id="5" name="Tijdelijke aanduiding voor voettekst 4">
            <a:extLst>
              <a:ext uri="{FF2B5EF4-FFF2-40B4-BE49-F238E27FC236}">
                <a16:creationId xmlns:a16="http://schemas.microsoft.com/office/drawing/2014/main" id="{CB6B98BA-DC11-B944-A19B-DA7436A4A0B2}"/>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77594639-E0CE-6244-A00A-23EC51860E00}"/>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83804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489E54-86D2-9649-8EAF-72FBB7B29EF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1DC0FCF-7F33-6D47-BFB0-F92CA54EEF8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75C1001-501B-E848-957C-C4E7FBFAE69E}"/>
              </a:ext>
            </a:extLst>
          </p:cNvPr>
          <p:cNvSpPr>
            <a:spLocks noGrp="1"/>
          </p:cNvSpPr>
          <p:nvPr>
            <p:ph type="dt" sz="half" idx="10"/>
          </p:nvPr>
        </p:nvSpPr>
        <p:spPr/>
        <p:txBody>
          <a:bodyPr/>
          <a:lstStyle/>
          <a:p>
            <a:fld id="{B61BEF0D-F0BB-DE4B-95CE-6DB70DBA9567}" type="datetimeFigureOut">
              <a:rPr lang="en-US" smtClean="0"/>
              <a:pPr/>
              <a:t>9/19/23</a:t>
            </a:fld>
            <a:endParaRPr lang="en-US"/>
          </a:p>
        </p:txBody>
      </p:sp>
      <p:sp>
        <p:nvSpPr>
          <p:cNvPr id="5" name="Tijdelijke aanduiding voor voettekst 4">
            <a:extLst>
              <a:ext uri="{FF2B5EF4-FFF2-40B4-BE49-F238E27FC236}">
                <a16:creationId xmlns:a16="http://schemas.microsoft.com/office/drawing/2014/main" id="{D4D56563-9434-324B-8A81-786EDEDF70F3}"/>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B586B4EA-AF9D-C541-9240-231FADCE724F}"/>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67493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CA74A-BAB8-B840-AF7B-87920B509D8A}"/>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684C4380-2C96-5948-AE00-D87256479A6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638E829-6B12-B740-BD4A-5B91922FAE77}"/>
              </a:ext>
            </a:extLst>
          </p:cNvPr>
          <p:cNvSpPr>
            <a:spLocks noGrp="1"/>
          </p:cNvSpPr>
          <p:nvPr>
            <p:ph type="dt" sz="half" idx="10"/>
          </p:nvPr>
        </p:nvSpPr>
        <p:spPr/>
        <p:txBody>
          <a:bodyPr/>
          <a:lstStyle/>
          <a:p>
            <a:fld id="{B61BEF0D-F0BB-DE4B-95CE-6DB70DBA9567}" type="datetimeFigureOut">
              <a:rPr lang="en-US" smtClean="0"/>
              <a:pPr/>
              <a:t>9/19/23</a:t>
            </a:fld>
            <a:endParaRPr lang="en-US"/>
          </a:p>
        </p:txBody>
      </p:sp>
      <p:sp>
        <p:nvSpPr>
          <p:cNvPr id="5" name="Tijdelijke aanduiding voor voettekst 4">
            <a:extLst>
              <a:ext uri="{FF2B5EF4-FFF2-40B4-BE49-F238E27FC236}">
                <a16:creationId xmlns:a16="http://schemas.microsoft.com/office/drawing/2014/main" id="{2203E7E6-01C4-3044-803C-8407D2C06531}"/>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2A8A7D8-EA5B-3F4C-A97F-95D81F71ED9E}"/>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54985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05E08-BA81-BD4F-A010-AA419643980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21612E9-1E61-3341-B56F-A07A2979AE61}"/>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65A59C9-602A-CE4B-984F-837A2A08B75F}"/>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067E957-1955-ED43-B869-7911BECE13FB}"/>
              </a:ext>
            </a:extLst>
          </p:cNvPr>
          <p:cNvSpPr>
            <a:spLocks noGrp="1"/>
          </p:cNvSpPr>
          <p:nvPr>
            <p:ph type="dt" sz="half" idx="10"/>
          </p:nvPr>
        </p:nvSpPr>
        <p:spPr/>
        <p:txBody>
          <a:bodyPr/>
          <a:lstStyle/>
          <a:p>
            <a:fld id="{B61BEF0D-F0BB-DE4B-95CE-6DB70DBA9567}" type="datetimeFigureOut">
              <a:rPr lang="en-US" smtClean="0"/>
              <a:pPr/>
              <a:t>9/19/23</a:t>
            </a:fld>
            <a:endParaRPr lang="en-US"/>
          </a:p>
        </p:txBody>
      </p:sp>
      <p:sp>
        <p:nvSpPr>
          <p:cNvPr id="6" name="Tijdelijke aanduiding voor voettekst 5">
            <a:extLst>
              <a:ext uri="{FF2B5EF4-FFF2-40B4-BE49-F238E27FC236}">
                <a16:creationId xmlns:a16="http://schemas.microsoft.com/office/drawing/2014/main" id="{C62B48B1-9A09-EF42-9DA9-3B8A62B9244C}"/>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C9784948-BBF4-4642-BF45-B4953190AB47}"/>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020656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EB838-80D8-AC4F-8556-50489D4F3AAC}"/>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3E3AF10-1B66-CF4F-A055-4A53A7B2EE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7F08FF3-4A2C-3649-84F6-05D1DC7B5C0B}"/>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E0F5524-D41F-1F4D-8C96-A428C5E6EBF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6056C3A-ACF8-A94B-9E6F-FFA3581772DF}"/>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AF1BE41-CFA5-CA43-AC93-95287540F4B3}"/>
              </a:ext>
            </a:extLst>
          </p:cNvPr>
          <p:cNvSpPr>
            <a:spLocks noGrp="1"/>
          </p:cNvSpPr>
          <p:nvPr>
            <p:ph type="dt" sz="half" idx="10"/>
          </p:nvPr>
        </p:nvSpPr>
        <p:spPr/>
        <p:txBody>
          <a:bodyPr/>
          <a:lstStyle/>
          <a:p>
            <a:fld id="{B61BEF0D-F0BB-DE4B-95CE-6DB70DBA9567}" type="datetimeFigureOut">
              <a:rPr lang="en-US" smtClean="0"/>
              <a:pPr/>
              <a:t>9/19/23</a:t>
            </a:fld>
            <a:endParaRPr lang="en-US"/>
          </a:p>
        </p:txBody>
      </p:sp>
      <p:sp>
        <p:nvSpPr>
          <p:cNvPr id="8" name="Tijdelijke aanduiding voor voettekst 7">
            <a:extLst>
              <a:ext uri="{FF2B5EF4-FFF2-40B4-BE49-F238E27FC236}">
                <a16:creationId xmlns:a16="http://schemas.microsoft.com/office/drawing/2014/main" id="{694FF3F3-4694-C443-B008-F3F470FE7C3E}"/>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CE749E9C-E0D7-2E48-BC6D-71CEBCEC3ECB}"/>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08861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45006-B765-9A4C-9FCB-5D86BDC664A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59FC4D9-9012-4149-902D-8646107446E5}"/>
              </a:ext>
            </a:extLst>
          </p:cNvPr>
          <p:cNvSpPr>
            <a:spLocks noGrp="1"/>
          </p:cNvSpPr>
          <p:nvPr>
            <p:ph type="dt" sz="half" idx="10"/>
          </p:nvPr>
        </p:nvSpPr>
        <p:spPr/>
        <p:txBody>
          <a:bodyPr/>
          <a:lstStyle/>
          <a:p>
            <a:fld id="{B61BEF0D-F0BB-DE4B-95CE-6DB70DBA9567}" type="datetimeFigureOut">
              <a:rPr lang="en-US" smtClean="0"/>
              <a:pPr/>
              <a:t>9/19/23</a:t>
            </a:fld>
            <a:endParaRPr lang="en-US"/>
          </a:p>
        </p:txBody>
      </p:sp>
      <p:sp>
        <p:nvSpPr>
          <p:cNvPr id="4" name="Tijdelijke aanduiding voor voettekst 3">
            <a:extLst>
              <a:ext uri="{FF2B5EF4-FFF2-40B4-BE49-F238E27FC236}">
                <a16:creationId xmlns:a16="http://schemas.microsoft.com/office/drawing/2014/main" id="{D51827CC-6A9F-9641-B1E3-E4E79E5A4F7B}"/>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8B32B184-33C6-0945-88BC-B63272CDB45F}"/>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481306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55818BB-CDBB-0341-8537-80E477AE5E50}"/>
              </a:ext>
            </a:extLst>
          </p:cNvPr>
          <p:cNvSpPr>
            <a:spLocks noGrp="1"/>
          </p:cNvSpPr>
          <p:nvPr>
            <p:ph type="dt" sz="half" idx="10"/>
          </p:nvPr>
        </p:nvSpPr>
        <p:spPr/>
        <p:txBody>
          <a:bodyPr/>
          <a:lstStyle/>
          <a:p>
            <a:fld id="{B61BEF0D-F0BB-DE4B-95CE-6DB70DBA9567}" type="datetimeFigureOut">
              <a:rPr lang="en-US" smtClean="0"/>
              <a:pPr/>
              <a:t>9/19/23</a:t>
            </a:fld>
            <a:endParaRPr lang="en-US"/>
          </a:p>
        </p:txBody>
      </p:sp>
      <p:sp>
        <p:nvSpPr>
          <p:cNvPr id="3" name="Tijdelijke aanduiding voor voettekst 2">
            <a:extLst>
              <a:ext uri="{FF2B5EF4-FFF2-40B4-BE49-F238E27FC236}">
                <a16:creationId xmlns:a16="http://schemas.microsoft.com/office/drawing/2014/main" id="{7FD8C83C-39E2-6F44-8844-A3A18860105E}"/>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92F8450E-B102-4C44-8B95-EDDA7CE72492}"/>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550729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D812E-A669-BD4C-B338-0D224478C85F}"/>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E8AFF17A-92C5-B946-954F-5484C927209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3BB3627-09C3-614F-87CB-DF2B555917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CC6F92D-758F-E744-99EA-F5D35B2E58F5}"/>
              </a:ext>
            </a:extLst>
          </p:cNvPr>
          <p:cNvSpPr>
            <a:spLocks noGrp="1"/>
          </p:cNvSpPr>
          <p:nvPr>
            <p:ph type="dt" sz="half" idx="10"/>
          </p:nvPr>
        </p:nvSpPr>
        <p:spPr/>
        <p:txBody>
          <a:bodyPr/>
          <a:lstStyle/>
          <a:p>
            <a:fld id="{42A54C80-263E-416B-A8E0-580EDEADCBDC}" type="datetimeFigureOut">
              <a:rPr lang="en-US" smtClean="0"/>
              <a:t>9/19/23</a:t>
            </a:fld>
            <a:endParaRPr lang="en-US"/>
          </a:p>
        </p:txBody>
      </p:sp>
      <p:sp>
        <p:nvSpPr>
          <p:cNvPr id="6" name="Tijdelijke aanduiding voor voettekst 5">
            <a:extLst>
              <a:ext uri="{FF2B5EF4-FFF2-40B4-BE49-F238E27FC236}">
                <a16:creationId xmlns:a16="http://schemas.microsoft.com/office/drawing/2014/main" id="{58CEE982-BD26-8C49-A775-D0F9DC2AE1EE}"/>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FF63937F-03D1-F04B-A6FE-1EDD952703F0}"/>
              </a:ext>
            </a:extLst>
          </p:cNvPr>
          <p:cNvSpPr>
            <a:spLocks noGrp="1"/>
          </p:cNvSpPr>
          <p:nvPr>
            <p:ph type="sldNum" sz="quarter" idx="12"/>
          </p:nvPr>
        </p:nvSpPr>
        <p:spPr/>
        <p:txBody>
          <a:bodyPr/>
          <a:lstStyle/>
          <a:p>
            <a:fld id="{519954A3-9DFD-4C44-94BA-B95130A3BA1C}" type="slidenum">
              <a:rPr lang="en-US" smtClean="0"/>
              <a:t>‹nr.›</a:t>
            </a:fld>
            <a:endParaRPr lang="en-US"/>
          </a:p>
        </p:txBody>
      </p:sp>
    </p:spTree>
    <p:extLst>
      <p:ext uri="{BB962C8B-B14F-4D97-AF65-F5344CB8AC3E}">
        <p14:creationId xmlns:p14="http://schemas.microsoft.com/office/powerpoint/2010/main" val="50629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7F93E-CDA9-9344-A57B-45EC423A261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B484EF4-5FE8-F043-B94B-9C82E6035F6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D6AC0D5-220B-D346-A38A-0A78BD384073}"/>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5" name="Tijdelijke aanduiding voor voettekst 4">
            <a:extLst>
              <a:ext uri="{FF2B5EF4-FFF2-40B4-BE49-F238E27FC236}">
                <a16:creationId xmlns:a16="http://schemas.microsoft.com/office/drawing/2014/main" id="{C692D67A-6C0B-7342-84A4-7675B888C5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23208A7-3586-3441-9BCA-49283D14820C}"/>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942778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89196-9DB8-D44C-B1F3-3A7667A94293}"/>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3238F196-D208-2D4F-BFD3-4FA043AFF5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6136F1FB-6F16-394C-BF88-1922DE2B177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45EDB99-932E-9340-8A95-ABEB208025D7}"/>
              </a:ext>
            </a:extLst>
          </p:cNvPr>
          <p:cNvSpPr>
            <a:spLocks noGrp="1"/>
          </p:cNvSpPr>
          <p:nvPr>
            <p:ph type="dt" sz="half" idx="10"/>
          </p:nvPr>
        </p:nvSpPr>
        <p:spPr/>
        <p:txBody>
          <a:bodyPr/>
          <a:lstStyle/>
          <a:p>
            <a:fld id="{B61BEF0D-F0BB-DE4B-95CE-6DB70DBA9567}" type="datetimeFigureOut">
              <a:rPr lang="en-US" smtClean="0"/>
              <a:pPr/>
              <a:t>9/19/23</a:t>
            </a:fld>
            <a:endParaRPr lang="en-US"/>
          </a:p>
        </p:txBody>
      </p:sp>
      <p:sp>
        <p:nvSpPr>
          <p:cNvPr id="6" name="Tijdelijke aanduiding voor voettekst 5">
            <a:extLst>
              <a:ext uri="{FF2B5EF4-FFF2-40B4-BE49-F238E27FC236}">
                <a16:creationId xmlns:a16="http://schemas.microsoft.com/office/drawing/2014/main" id="{08F44365-8DC9-8E40-8109-CF63B4B03D61}"/>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E78BFE93-C275-FF41-9D23-37D50353BF4A}"/>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714793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B0FEF-66A7-AB4D-BEFC-949E71FBA83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515DA7-2C55-B947-AFA3-1E1EAC9D1F8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B19B25-CEBB-7348-8600-5DE14E54B394}"/>
              </a:ext>
            </a:extLst>
          </p:cNvPr>
          <p:cNvSpPr>
            <a:spLocks noGrp="1"/>
          </p:cNvSpPr>
          <p:nvPr>
            <p:ph type="dt" sz="half" idx="10"/>
          </p:nvPr>
        </p:nvSpPr>
        <p:spPr/>
        <p:txBody>
          <a:bodyPr/>
          <a:lstStyle/>
          <a:p>
            <a:fld id="{55C6B4A9-1611-4792-9094-5F34BCA07E0B}" type="datetimeFigureOut">
              <a:rPr lang="en-US" smtClean="0"/>
              <a:t>9/19/23</a:t>
            </a:fld>
            <a:endParaRPr lang="en-US"/>
          </a:p>
        </p:txBody>
      </p:sp>
      <p:sp>
        <p:nvSpPr>
          <p:cNvPr id="5" name="Tijdelijke aanduiding voor voettekst 4">
            <a:extLst>
              <a:ext uri="{FF2B5EF4-FFF2-40B4-BE49-F238E27FC236}">
                <a16:creationId xmlns:a16="http://schemas.microsoft.com/office/drawing/2014/main" id="{21B897C3-F264-DD4C-BC85-43570FD89F1F}"/>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52B7A355-F8F2-A445-A4D4-2E1FA5B52DB9}"/>
              </a:ext>
            </a:extLst>
          </p:cNvPr>
          <p:cNvSpPr>
            <a:spLocks noGrp="1"/>
          </p:cNvSpPr>
          <p:nvPr>
            <p:ph type="sldNum" sz="quarter" idx="12"/>
          </p:nvPr>
        </p:nvSpPr>
        <p:spPr/>
        <p:txBody>
          <a:bodyPr/>
          <a:lstStyle/>
          <a:p>
            <a:fld id="{89333C77-0158-454C-844F-B7AB9BD7DAD4}" type="slidenum">
              <a:rPr lang="en-US" smtClean="0"/>
              <a:t>‹nr.›</a:t>
            </a:fld>
            <a:endParaRPr lang="en-US"/>
          </a:p>
        </p:txBody>
      </p:sp>
    </p:spTree>
    <p:extLst>
      <p:ext uri="{BB962C8B-B14F-4D97-AF65-F5344CB8AC3E}">
        <p14:creationId xmlns:p14="http://schemas.microsoft.com/office/powerpoint/2010/main" val="3197312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F9B42B6-7A6E-8D44-8728-76FCCE612B94}"/>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9C06A6B-BDC8-4544-8B24-658C38EA2D32}"/>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6A2A87-4FDC-4543-8B22-4ECEFDA63BD0}"/>
              </a:ext>
            </a:extLst>
          </p:cNvPr>
          <p:cNvSpPr>
            <a:spLocks noGrp="1"/>
          </p:cNvSpPr>
          <p:nvPr>
            <p:ph type="dt" sz="half" idx="10"/>
          </p:nvPr>
        </p:nvSpPr>
        <p:spPr/>
        <p:txBody>
          <a:bodyPr/>
          <a:lstStyle/>
          <a:p>
            <a:fld id="{B61BEF0D-F0BB-DE4B-95CE-6DB70DBA9567}" type="datetimeFigureOut">
              <a:rPr lang="en-US" smtClean="0"/>
              <a:pPr/>
              <a:t>9/19/23</a:t>
            </a:fld>
            <a:endParaRPr lang="en-US"/>
          </a:p>
        </p:txBody>
      </p:sp>
      <p:sp>
        <p:nvSpPr>
          <p:cNvPr id="5" name="Tijdelijke aanduiding voor voettekst 4">
            <a:extLst>
              <a:ext uri="{FF2B5EF4-FFF2-40B4-BE49-F238E27FC236}">
                <a16:creationId xmlns:a16="http://schemas.microsoft.com/office/drawing/2014/main" id="{D692282C-D8A3-C34C-9FFB-AE6A1E16239B}"/>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2F802320-CE4A-5047-840D-0A983F7F38B2}"/>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59796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848A6-7BE0-E54C-80EC-1E75DAF7B1FA}"/>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B7CF4047-0F46-1548-AA9E-AAEF2CD035C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D93EBB-54F3-AF46-91BE-1760532D5D72}"/>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5" name="Tijdelijke aanduiding voor voettekst 4">
            <a:extLst>
              <a:ext uri="{FF2B5EF4-FFF2-40B4-BE49-F238E27FC236}">
                <a16:creationId xmlns:a16="http://schemas.microsoft.com/office/drawing/2014/main" id="{9EFE128F-EF05-054B-A7E9-2B3862DAF2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AAA148-CABB-F447-929F-8A2B721A7675}"/>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2248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EEA6C-2BE2-514E-9A29-F6587530432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6C8F2E-757B-914F-968F-95A648A7304D}"/>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06035E0-C17F-8448-8B60-40EF9EE54A36}"/>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01667AC-E8B9-8241-8BB3-B38FAEF91FD7}"/>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6" name="Tijdelijke aanduiding voor voettekst 5">
            <a:extLst>
              <a:ext uri="{FF2B5EF4-FFF2-40B4-BE49-F238E27FC236}">
                <a16:creationId xmlns:a16="http://schemas.microsoft.com/office/drawing/2014/main" id="{B76322D1-A6CA-B847-A463-52212F03E44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F35E466-05E5-0843-BAD4-10A22A4E5D99}"/>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46446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DE49F9-58B3-CE4F-85D8-F2D43D13A1E6}"/>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E91418E-0555-4944-BE11-5BB8299EA1B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C9AF730-E77F-F64A-841E-66A0868E9F5E}"/>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5B106EA-D3AE-BA47-9EF4-62CD0CF24C6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BCAA4C9-D36F-7444-917B-EF5EB947944D}"/>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AD153D6-139C-8F4D-8C7B-8A3BFF9F5055}"/>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8" name="Tijdelijke aanduiding voor voettekst 7">
            <a:extLst>
              <a:ext uri="{FF2B5EF4-FFF2-40B4-BE49-F238E27FC236}">
                <a16:creationId xmlns:a16="http://schemas.microsoft.com/office/drawing/2014/main" id="{DE1EFB9E-27D5-B147-886F-967A486F131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C1AEC36-5650-2340-BEA9-B3454E5E02FE}"/>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30349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A73FB-97C9-F64B-9583-42641704C0F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AC2E25D-0E86-B249-B365-6DC85D4A41B6}"/>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4" name="Tijdelijke aanduiding voor voettekst 3">
            <a:extLst>
              <a:ext uri="{FF2B5EF4-FFF2-40B4-BE49-F238E27FC236}">
                <a16:creationId xmlns:a16="http://schemas.microsoft.com/office/drawing/2014/main" id="{0B792AFE-B02A-804E-824C-6EFD7B067B5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5BB6164-D63E-DA4B-A4F7-6A560CB44DB3}"/>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83250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2C68927-96CD-4C43-B232-5993DCADF104}"/>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3" name="Tijdelijke aanduiding voor voettekst 2">
            <a:extLst>
              <a:ext uri="{FF2B5EF4-FFF2-40B4-BE49-F238E27FC236}">
                <a16:creationId xmlns:a16="http://schemas.microsoft.com/office/drawing/2014/main" id="{525174FE-BD11-7D4E-A3F0-A8E9EA0F425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2F26185-E519-874A-841A-CBFEC12EBE2D}"/>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65093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6AE06-6AEA-EA49-9173-5DA7575B83E1}"/>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29229D9E-0A66-FD47-AD92-C62B6982245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A912B27-6B9E-A348-AF3A-666B93D0B6E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D6280E8-04A0-644D-99DE-ED3722385604}"/>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6" name="Tijdelijke aanduiding voor voettekst 5">
            <a:extLst>
              <a:ext uri="{FF2B5EF4-FFF2-40B4-BE49-F238E27FC236}">
                <a16:creationId xmlns:a16="http://schemas.microsoft.com/office/drawing/2014/main" id="{38958D6C-E744-9C43-9570-9066CAE171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F1F86EF-483F-4C48-9410-F813B59D34D6}"/>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416397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63249-C948-774D-8D6E-8E102EBC521B}"/>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4EAFFD74-D778-5C46-A471-6B73C7B09F2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9CAE946D-EBFC-1742-B5E2-E29C9FE87B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5A34DEF-32A8-7748-BEC7-4693B48F4A70}"/>
              </a:ext>
            </a:extLst>
          </p:cNvPr>
          <p:cNvSpPr>
            <a:spLocks noGrp="1"/>
          </p:cNvSpPr>
          <p:nvPr>
            <p:ph type="dt" sz="half" idx="10"/>
          </p:nvPr>
        </p:nvSpPr>
        <p:spPr/>
        <p:txBody>
          <a:bodyPr/>
          <a:lstStyle/>
          <a:p>
            <a:fld id="{6976860D-70B9-4387-B7D1-1CB2A52799CB}" type="datetimeFigureOut">
              <a:rPr lang="nl-NL" smtClean="0"/>
              <a:t>19-09-2023</a:t>
            </a:fld>
            <a:endParaRPr lang="nl-NL"/>
          </a:p>
        </p:txBody>
      </p:sp>
      <p:sp>
        <p:nvSpPr>
          <p:cNvPr id="6" name="Tijdelijke aanduiding voor voettekst 5">
            <a:extLst>
              <a:ext uri="{FF2B5EF4-FFF2-40B4-BE49-F238E27FC236}">
                <a16:creationId xmlns:a16="http://schemas.microsoft.com/office/drawing/2014/main" id="{74D5E45C-7DB2-1D43-B4BD-F587F0AFD72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067F2C9-A41E-4749-A45B-0C319DC55E23}"/>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334352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48B95D7-5ED7-F440-9FE2-C77A8D7305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6984E1A-8886-E549-8CC8-74964D5B60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F80528-161B-EC40-A486-B17447E84D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76860D-70B9-4387-B7D1-1CB2A52799CB}" type="datetimeFigureOut">
              <a:rPr lang="nl-NL" smtClean="0"/>
              <a:t>19-09-2023</a:t>
            </a:fld>
            <a:endParaRPr lang="nl-NL"/>
          </a:p>
        </p:txBody>
      </p:sp>
      <p:sp>
        <p:nvSpPr>
          <p:cNvPr id="5" name="Tijdelijke aanduiding voor voettekst 4">
            <a:extLst>
              <a:ext uri="{FF2B5EF4-FFF2-40B4-BE49-F238E27FC236}">
                <a16:creationId xmlns:a16="http://schemas.microsoft.com/office/drawing/2014/main" id="{12862166-E747-FE47-A28F-04DA82D8FCB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542997B-0ED1-C240-A32F-86D1D29E5D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586777-C33B-46BC-84AC-9B65F04E365D}" type="slidenum">
              <a:rPr lang="nl-NL" smtClean="0"/>
              <a:t>‹nr.›</a:t>
            </a:fld>
            <a:endParaRPr lang="nl-NL"/>
          </a:p>
        </p:txBody>
      </p:sp>
    </p:spTree>
    <p:extLst>
      <p:ext uri="{BB962C8B-B14F-4D97-AF65-F5344CB8AC3E}">
        <p14:creationId xmlns:p14="http://schemas.microsoft.com/office/powerpoint/2010/main" val="14385305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AF4FC06-FCBF-C949-A0C5-E5AAE27A7BB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5A2D6C-CB97-E748-A7A0-14146735B0B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3786B2-E7B1-4E42-BF86-210D9FF537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9/19/23</a:t>
            </a:fld>
            <a:endParaRPr lang="en-US"/>
          </a:p>
        </p:txBody>
      </p:sp>
      <p:sp>
        <p:nvSpPr>
          <p:cNvPr id="5" name="Tijdelijke aanduiding voor voettekst 4">
            <a:extLst>
              <a:ext uri="{FF2B5EF4-FFF2-40B4-BE49-F238E27FC236}">
                <a16:creationId xmlns:a16="http://schemas.microsoft.com/office/drawing/2014/main" id="{6C9601CC-CCCC-2540-B340-A36E8F04761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76126430-C823-4342-991C-45CA8C97521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260519667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hyperlink" Target="https://youtu.be/yex64_w5jS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jpeg"/><Relationship Id="rId7" Type="http://schemas.openxmlformats.org/officeDocument/2006/relationships/image" Target="../media/image40.tiff"/><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9.tiff"/><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kenniscentrumsportenbewegen.nl/producten/beweegrichtlijnen/#br-overzicht" TargetMode="External"/><Relationship Id="rId7" Type="http://schemas.openxmlformats.org/officeDocument/2006/relationships/image" Target="../media/image48.png"/><Relationship Id="rId2" Type="http://schemas.openxmlformats.org/officeDocument/2006/relationships/hyperlink" Target="http://www.voedingscentrum.nl/" TargetMode="Externa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el 10">
            <a:extLst>
              <a:ext uri="{FF2B5EF4-FFF2-40B4-BE49-F238E27FC236}">
                <a16:creationId xmlns:a16="http://schemas.microsoft.com/office/drawing/2014/main" id="{22C422A0-577F-8A44-9A4A-7435DF886DC9}"/>
              </a:ext>
            </a:extLst>
          </p:cNvPr>
          <p:cNvSpPr>
            <a:spLocks noGrp="1"/>
          </p:cNvSpPr>
          <p:nvPr>
            <p:ph type="title" idx="4294967295"/>
          </p:nvPr>
        </p:nvSpPr>
        <p:spPr>
          <a:xfrm>
            <a:off x="476083" y="532655"/>
            <a:ext cx="8354890" cy="930447"/>
          </a:xfrm>
        </p:spPr>
        <p:txBody>
          <a:bodyPr vert="horz" lIns="91440" tIns="45720" rIns="91440" bIns="45720" rtlCol="0" anchor="b">
            <a:normAutofit fontScale="90000"/>
          </a:bodyPr>
          <a:lstStyle/>
          <a:p>
            <a:pPr algn="ctr" defTabSz="914400"/>
            <a:r>
              <a:rPr lang="en-US" sz="4000" dirty="0">
                <a:solidFill>
                  <a:srgbClr val="FFFFFF"/>
                </a:solidFill>
              </a:rPr>
              <a:t>Lifestyle </a:t>
            </a:r>
            <a:r>
              <a:rPr lang="en-US" sz="4000" dirty="0" err="1">
                <a:solidFill>
                  <a:srgbClr val="FFFFFF"/>
                </a:solidFill>
              </a:rPr>
              <a:t>periode</a:t>
            </a:r>
            <a:r>
              <a:rPr lang="en-US" sz="4000" dirty="0">
                <a:solidFill>
                  <a:srgbClr val="FFFFFF"/>
                </a:solidFill>
              </a:rPr>
              <a:t> 1: </a:t>
            </a:r>
            <a:r>
              <a:rPr lang="en-US" sz="4000" dirty="0" err="1">
                <a:solidFill>
                  <a:srgbClr val="FFFFFF"/>
                </a:solidFill>
              </a:rPr>
              <a:t>Mijn</a:t>
            </a:r>
            <a:r>
              <a:rPr lang="en-US" sz="4000" dirty="0">
                <a:solidFill>
                  <a:srgbClr val="FFFFFF"/>
                </a:solidFill>
              </a:rPr>
              <a:t> </a:t>
            </a:r>
            <a:r>
              <a:rPr lang="en-US" sz="4000" dirty="0" err="1">
                <a:solidFill>
                  <a:srgbClr val="FFFFFF"/>
                </a:solidFill>
              </a:rPr>
              <a:t>leefomgeving</a:t>
            </a:r>
            <a:br>
              <a:rPr lang="en-US" sz="4000" dirty="0">
                <a:solidFill>
                  <a:srgbClr val="FFFFFF"/>
                </a:solidFill>
              </a:rPr>
            </a:br>
            <a:r>
              <a:rPr lang="en-US" sz="4000">
                <a:solidFill>
                  <a:srgbClr val="FFFFFF"/>
                </a:solidFill>
              </a:rPr>
              <a:t>Week 3-4</a:t>
            </a:r>
            <a:endParaRPr lang="en-US" sz="4000" dirty="0">
              <a:solidFill>
                <a:srgbClr val="FFFFFF"/>
              </a:solidFill>
            </a:endParaRP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FCE17D3D-209E-2E4E-9F3D-B2BBFF812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25" y="2426818"/>
            <a:ext cx="3997637" cy="3997637"/>
          </a:xfrm>
          <a:prstGeom prst="rect">
            <a:avLst/>
          </a:prstGeom>
        </p:spPr>
      </p:pic>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Afbeelding 9" descr="Afbeelding met boom, gras, buiten, plant&#10;&#10;Automatisch gegenereerde beschrijving">
            <a:extLst>
              <a:ext uri="{FF2B5EF4-FFF2-40B4-BE49-F238E27FC236}">
                <a16:creationId xmlns:a16="http://schemas.microsoft.com/office/drawing/2014/main" id="{7B15CEE8-C4C2-D540-AD13-2475C00A0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804" y="3059952"/>
            <a:ext cx="4091938" cy="2731368"/>
          </a:xfrm>
          <a:prstGeom prst="rect">
            <a:avLst/>
          </a:prstGeom>
        </p:spPr>
      </p:pic>
    </p:spTree>
    <p:extLst>
      <p:ext uri="{BB962C8B-B14F-4D97-AF65-F5344CB8AC3E}">
        <p14:creationId xmlns:p14="http://schemas.microsoft.com/office/powerpoint/2010/main" val="1843951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1" name="Rectangle 6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sp>
        <p:nvSpPr>
          <p:cNvPr id="6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1022397"/>
            <a:ext cx="7066893" cy="4978355"/>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srgbClr val="FFFFFF"/>
              </a:solidFill>
              <a:latin typeface="Calibri" panose="020F0502020204030204"/>
            </a:endParaRPr>
          </a:p>
        </p:txBody>
      </p:sp>
      <p:sp>
        <p:nvSpPr>
          <p:cNvPr id="65" name="Oval 6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432023"/>
            <a:ext cx="1456681" cy="14171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67" name="Arc 6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209872" y="1976680"/>
            <a:ext cx="2240924"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srgbClr val="000000"/>
              </a:solidFill>
              <a:latin typeface="Calibri" panose="020F0502020204030204"/>
            </a:endParaRPr>
          </a:p>
        </p:txBody>
      </p:sp>
      <p:sp>
        <p:nvSpPr>
          <p:cNvPr id="2" name="Titel 1">
            <a:extLst>
              <a:ext uri="{FF2B5EF4-FFF2-40B4-BE49-F238E27FC236}">
                <a16:creationId xmlns:a16="http://schemas.microsoft.com/office/drawing/2014/main" id="{6B1AFDE4-F6E0-CF43-BFA2-AF0AD0A49D5B}"/>
              </a:ext>
            </a:extLst>
          </p:cNvPr>
          <p:cNvSpPr>
            <a:spLocks noGrp="1"/>
          </p:cNvSpPr>
          <p:nvPr>
            <p:ph type="ctrTitle"/>
          </p:nvPr>
        </p:nvSpPr>
        <p:spPr>
          <a:xfrm>
            <a:off x="3028951" y="2311619"/>
            <a:ext cx="5733470" cy="2063315"/>
          </a:xfrm>
        </p:spPr>
        <p:txBody>
          <a:bodyPr>
            <a:normAutofit/>
          </a:bodyPr>
          <a:lstStyle/>
          <a:p>
            <a:pPr algn="r"/>
            <a:r>
              <a:rPr lang="nl-NL"/>
              <a:t>Waar is volgens jullie de meeste winst te behalen?</a:t>
            </a:r>
          </a:p>
        </p:txBody>
      </p:sp>
    </p:spTree>
    <p:extLst>
      <p:ext uri="{BB962C8B-B14F-4D97-AF65-F5344CB8AC3E}">
        <p14:creationId xmlns:p14="http://schemas.microsoft.com/office/powerpoint/2010/main" val="151738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7" name="Oval 4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2" y="1696523"/>
            <a:ext cx="3464954" cy="34649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9" name="Arc 4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1" y="1563112"/>
            <a:ext cx="2240924" cy="2240924"/>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srgbClr val="000000"/>
              </a:solidFill>
              <a:latin typeface="Calibri" panose="020F0502020204030204"/>
            </a:endParaRPr>
          </a:p>
        </p:txBody>
      </p:sp>
      <p:sp>
        <p:nvSpPr>
          <p:cNvPr id="51" name="Oval 50">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442994"/>
            <a:ext cx="409575" cy="4095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3" name="Tijdelijke aanduiding voor inhoud 2">
            <a:extLst>
              <a:ext uri="{FF2B5EF4-FFF2-40B4-BE49-F238E27FC236}">
                <a16:creationId xmlns:a16="http://schemas.microsoft.com/office/drawing/2014/main" id="{405637AC-0022-F54B-A576-11E78D547C52}"/>
              </a:ext>
            </a:extLst>
          </p:cNvPr>
          <p:cNvSpPr>
            <a:spLocks noGrp="1"/>
          </p:cNvSpPr>
          <p:nvPr>
            <p:ph idx="4294967295"/>
          </p:nvPr>
        </p:nvSpPr>
        <p:spPr>
          <a:xfrm>
            <a:off x="4027615" y="2001775"/>
            <a:ext cx="4152298" cy="2951461"/>
          </a:xfrm>
        </p:spPr>
        <p:txBody>
          <a:bodyPr vert="horz" lIns="68580" tIns="34290" rIns="68580" bIns="34290" rtlCol="0">
            <a:normAutofit/>
          </a:bodyPr>
          <a:lstStyle/>
          <a:p>
            <a:r>
              <a:rPr lang="en-US"/>
              <a:t>Groenten en fruit</a:t>
            </a:r>
          </a:p>
          <a:p>
            <a:r>
              <a:rPr lang="en-US"/>
              <a:t>Voedingsvezels</a:t>
            </a:r>
          </a:p>
          <a:p>
            <a:r>
              <a:rPr lang="en-US"/>
              <a:t>Zout</a:t>
            </a:r>
          </a:p>
          <a:p>
            <a:r>
              <a:rPr lang="en-US"/>
              <a:t>Suiker</a:t>
            </a:r>
          </a:p>
          <a:p>
            <a:r>
              <a:rPr lang="en-US"/>
              <a:t>Verzadigd vet</a:t>
            </a:r>
          </a:p>
          <a:p>
            <a:r>
              <a:rPr lang="en-US"/>
              <a:t>Ultra bewerkte voeding</a:t>
            </a:r>
          </a:p>
        </p:txBody>
      </p:sp>
    </p:spTree>
    <p:extLst>
      <p:ext uri="{BB962C8B-B14F-4D97-AF65-F5344CB8AC3E}">
        <p14:creationId xmlns:p14="http://schemas.microsoft.com/office/powerpoint/2010/main" val="46318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3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1067531"/>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p:cNvSpPr>
            <a:spLocks noGrp="1"/>
          </p:cNvSpPr>
          <p:nvPr>
            <p:ph type="title"/>
          </p:nvPr>
        </p:nvSpPr>
        <p:spPr>
          <a:xfrm>
            <a:off x="174340" y="1405528"/>
            <a:ext cx="8354891" cy="697835"/>
          </a:xfrm>
        </p:spPr>
        <p:txBody>
          <a:bodyPr vert="horz" lIns="68580" tIns="34290" rIns="68580" bIns="34290" rtlCol="0" anchor="b">
            <a:normAutofit/>
          </a:bodyPr>
          <a:lstStyle/>
          <a:p>
            <a:pPr algn="ctr"/>
            <a:r>
              <a:rPr lang="en-US" sz="1800" dirty="0" err="1">
                <a:solidFill>
                  <a:srgbClr val="FFFFFF"/>
                </a:solidFill>
              </a:rPr>
              <a:t>Gezonde</a:t>
            </a:r>
            <a:r>
              <a:rPr lang="en-US" sz="1800" dirty="0">
                <a:solidFill>
                  <a:srgbClr val="FFFFFF"/>
                </a:solidFill>
              </a:rPr>
              <a:t> </a:t>
            </a:r>
            <a:r>
              <a:rPr lang="en-US" sz="1800" dirty="0" err="1">
                <a:solidFill>
                  <a:srgbClr val="FFFFFF"/>
                </a:solidFill>
              </a:rPr>
              <a:t>voeding</a:t>
            </a:r>
            <a:r>
              <a:rPr lang="en-US" sz="1800" dirty="0">
                <a:solidFill>
                  <a:srgbClr val="FFFFFF"/>
                </a:solidFill>
              </a:rPr>
              <a:t>!</a:t>
            </a:r>
            <a:br>
              <a:rPr lang="en-US" sz="1350" dirty="0">
                <a:solidFill>
                  <a:srgbClr val="FFFFFF"/>
                </a:solidFill>
              </a:rPr>
            </a:br>
            <a:br>
              <a:rPr lang="en-US" sz="1350" dirty="0">
                <a:solidFill>
                  <a:srgbClr val="FFFFFF"/>
                </a:solidFill>
              </a:rPr>
            </a:br>
            <a:endParaRPr lang="en-US" sz="1350" dirty="0">
              <a:solidFill>
                <a:srgbClr val="FFFFFF"/>
              </a:solidFill>
            </a:endParaRPr>
          </a:p>
        </p:txBody>
      </p:sp>
      <p:cxnSp>
        <p:nvCxnSpPr>
          <p:cNvPr id="44" name="Straight Connector 3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998969"/>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Afbeelding 3" descr="Afbeelding met tafel, eettafel&#10;&#10;Automatisch gegenereerde beschrijving">
            <a:extLst>
              <a:ext uri="{FF2B5EF4-FFF2-40B4-BE49-F238E27FC236}">
                <a16:creationId xmlns:a16="http://schemas.microsoft.com/office/drawing/2014/main" id="{4171D39D-9216-694B-A3CF-22F6D8475F12}"/>
              </a:ext>
            </a:extLst>
          </p:cNvPr>
          <p:cNvPicPr>
            <a:picLocks noChangeAspect="1"/>
          </p:cNvPicPr>
          <p:nvPr/>
        </p:nvPicPr>
        <p:blipFill>
          <a:blip r:embed="rId2"/>
          <a:stretch>
            <a:fillRect/>
          </a:stretch>
        </p:blipFill>
        <p:spPr>
          <a:xfrm>
            <a:off x="5429921" y="2677364"/>
            <a:ext cx="2286149" cy="2998228"/>
          </a:xfrm>
          <a:prstGeom prst="rect">
            <a:avLst/>
          </a:prstGeom>
        </p:spPr>
      </p:pic>
      <p:cxnSp>
        <p:nvCxnSpPr>
          <p:cNvPr id="45" name="Straight Connector 3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9" y="2804877"/>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Tijdelijke aanduiding voor inhoud 4">
            <a:extLst>
              <a:ext uri="{FF2B5EF4-FFF2-40B4-BE49-F238E27FC236}">
                <a16:creationId xmlns:a16="http://schemas.microsoft.com/office/drawing/2014/main" id="{06F91017-A8F6-2F42-B730-AF1F3CCB8862}"/>
              </a:ext>
            </a:extLst>
          </p:cNvPr>
          <p:cNvPicPr>
            <a:picLocks noChangeAspect="1"/>
          </p:cNvPicPr>
          <p:nvPr/>
        </p:nvPicPr>
        <p:blipFill rotWithShape="1">
          <a:blip r:embed="rId3"/>
          <a:srcRect b="1268"/>
          <a:stretch/>
        </p:blipFill>
        <p:spPr>
          <a:xfrm>
            <a:off x="707763" y="2565601"/>
            <a:ext cx="3036734" cy="2998228"/>
          </a:xfrm>
          <a:prstGeom prst="rect">
            <a:avLst/>
          </a:prstGeom>
        </p:spPr>
      </p:pic>
      <p:sp>
        <p:nvSpPr>
          <p:cNvPr id="5" name="Rechthoek 4">
            <a:extLst>
              <a:ext uri="{FF2B5EF4-FFF2-40B4-BE49-F238E27FC236}">
                <a16:creationId xmlns:a16="http://schemas.microsoft.com/office/drawing/2014/main" id="{4E37AD2F-72A8-0D41-9F74-042005204D57}"/>
              </a:ext>
            </a:extLst>
          </p:cNvPr>
          <p:cNvSpPr/>
          <p:nvPr/>
        </p:nvSpPr>
        <p:spPr>
          <a:xfrm>
            <a:off x="814414" y="5286830"/>
            <a:ext cx="739305" cy="369332"/>
          </a:xfrm>
          <a:prstGeom prst="rect">
            <a:avLst/>
          </a:prstGeom>
        </p:spPr>
        <p:txBody>
          <a:bodyPr wrap="none">
            <a:spAutoFit/>
          </a:bodyPr>
          <a:lstStyle/>
          <a:p>
            <a:pPr defTabSz="685800"/>
            <a:r>
              <a:rPr lang="en-US" dirty="0">
                <a:solidFill>
                  <a:srgbClr val="FFFFFF"/>
                </a:solidFill>
                <a:latin typeface="Calibri" panose="020F0502020204030204"/>
                <a:hlinkClick r:id="rId4"/>
              </a:rPr>
              <a:t>Uitleg</a:t>
            </a:r>
            <a:endParaRPr lang="nl-NL" dirty="0">
              <a:solidFill>
                <a:prstClr val="black"/>
              </a:solidFill>
              <a:latin typeface="Calibri" panose="020F0502020204030204"/>
            </a:endParaRPr>
          </a:p>
        </p:txBody>
      </p:sp>
    </p:spTree>
    <p:extLst>
      <p:ext uri="{BB962C8B-B14F-4D97-AF65-F5344CB8AC3E}">
        <p14:creationId xmlns:p14="http://schemas.microsoft.com/office/powerpoint/2010/main" val="942463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44CA0-D7AE-9746-A751-43DB7A360B81}"/>
              </a:ext>
            </a:extLst>
          </p:cNvPr>
          <p:cNvSpPr>
            <a:spLocks noGrp="1"/>
          </p:cNvSpPr>
          <p:nvPr>
            <p:ph type="title"/>
          </p:nvPr>
        </p:nvSpPr>
        <p:spPr>
          <a:xfrm>
            <a:off x="960727" y="970052"/>
            <a:ext cx="7886700" cy="994172"/>
          </a:xfrm>
        </p:spPr>
        <p:txBody>
          <a:bodyPr/>
          <a:lstStyle/>
          <a:p>
            <a:r>
              <a:rPr lang="nl-NL" dirty="0"/>
              <a:t>Samenstelling en variatie van belang!</a:t>
            </a:r>
          </a:p>
        </p:txBody>
      </p:sp>
      <p:sp>
        <p:nvSpPr>
          <p:cNvPr id="4" name="Tijdelijke aanduiding voor inhoud 3">
            <a:extLst>
              <a:ext uri="{FF2B5EF4-FFF2-40B4-BE49-F238E27FC236}">
                <a16:creationId xmlns:a16="http://schemas.microsoft.com/office/drawing/2014/main" id="{C2B2FEDD-468E-7E4C-A195-67C21B9B2EC9}"/>
              </a:ext>
            </a:extLst>
          </p:cNvPr>
          <p:cNvSpPr>
            <a:spLocks noGrp="1"/>
          </p:cNvSpPr>
          <p:nvPr>
            <p:ph sz="half" idx="1"/>
          </p:nvPr>
        </p:nvSpPr>
        <p:spPr>
          <a:xfrm>
            <a:off x="960727" y="1927581"/>
            <a:ext cx="4504998" cy="3760076"/>
          </a:xfrm>
        </p:spPr>
        <p:txBody>
          <a:bodyPr>
            <a:normAutofit fontScale="62500" lnSpcReduction="20000"/>
          </a:bodyPr>
          <a:lstStyle/>
          <a:p>
            <a:pPr marL="0" indent="0">
              <a:buNone/>
            </a:pPr>
            <a:r>
              <a:rPr lang="nl-NL" dirty="0">
                <a:solidFill>
                  <a:schemeClr val="tx2"/>
                </a:solidFill>
              </a:rPr>
              <a:t>Voedsel levert:</a:t>
            </a:r>
          </a:p>
          <a:p>
            <a:pPr marL="0" indent="0">
              <a:buNone/>
            </a:pPr>
            <a:r>
              <a:rPr lang="nl-NL" dirty="0">
                <a:solidFill>
                  <a:schemeClr val="tx2"/>
                </a:solidFill>
              </a:rPr>
              <a:t>Regulerende en beschermende stoffen</a:t>
            </a:r>
          </a:p>
          <a:p>
            <a:pPr marL="192881" indent="-192881">
              <a:buFont typeface="Courier New" panose="02070309020205020404" pitchFamily="49" charset="0"/>
              <a:buChar char="o"/>
            </a:pPr>
            <a:r>
              <a:rPr lang="nl-NL" dirty="0">
                <a:solidFill>
                  <a:srgbClr val="45A248"/>
                </a:solidFill>
              </a:rPr>
              <a:t>Vit</a:t>
            </a:r>
            <a:r>
              <a:rPr lang="nl-NL" dirty="0">
                <a:solidFill>
                  <a:srgbClr val="D77095"/>
                </a:solidFill>
              </a:rPr>
              <a:t>am</a:t>
            </a:r>
            <a:r>
              <a:rPr lang="nl-NL" dirty="0">
                <a:solidFill>
                  <a:srgbClr val="EECB11"/>
                </a:solidFill>
              </a:rPr>
              <a:t>in</a:t>
            </a:r>
            <a:r>
              <a:rPr lang="nl-NL" dirty="0">
                <a:solidFill>
                  <a:srgbClr val="EA7822"/>
                </a:solidFill>
              </a:rPr>
              <a:t>es</a:t>
            </a:r>
          </a:p>
          <a:p>
            <a:pPr marL="192881" indent="-192881">
              <a:buFont typeface="Courier New" panose="02070309020205020404" pitchFamily="49" charset="0"/>
              <a:buChar char="o"/>
            </a:pPr>
            <a:r>
              <a:rPr lang="nl-NL" dirty="0">
                <a:solidFill>
                  <a:srgbClr val="45A248"/>
                </a:solidFill>
              </a:rPr>
              <a:t>Mi</a:t>
            </a:r>
            <a:r>
              <a:rPr lang="nl-NL" dirty="0">
                <a:solidFill>
                  <a:srgbClr val="D77095"/>
                </a:solidFill>
              </a:rPr>
              <a:t>ne</a:t>
            </a:r>
            <a:r>
              <a:rPr lang="nl-NL" dirty="0">
                <a:solidFill>
                  <a:srgbClr val="F3CE19"/>
                </a:solidFill>
              </a:rPr>
              <a:t>ra</a:t>
            </a:r>
            <a:r>
              <a:rPr lang="nl-NL" dirty="0">
                <a:solidFill>
                  <a:schemeClr val="tx2"/>
                </a:solidFill>
              </a:rPr>
              <a:t>len</a:t>
            </a:r>
          </a:p>
          <a:p>
            <a:pPr marL="192881" indent="-192881">
              <a:buFont typeface="Courier New" panose="02070309020205020404" pitchFamily="49" charset="0"/>
              <a:buChar char="o"/>
            </a:pPr>
            <a:r>
              <a:rPr lang="nl-NL" dirty="0">
                <a:solidFill>
                  <a:schemeClr val="tx2"/>
                </a:solidFill>
              </a:rPr>
              <a:t>Voedings</a:t>
            </a:r>
            <a:r>
              <a:rPr lang="nl-NL" dirty="0">
                <a:solidFill>
                  <a:srgbClr val="42A049"/>
                </a:solidFill>
              </a:rPr>
              <a:t>vezel</a:t>
            </a:r>
          </a:p>
          <a:p>
            <a:pPr marL="192881" indent="-192881">
              <a:buFont typeface="Courier New" panose="02070309020205020404" pitchFamily="49" charset="0"/>
              <a:buChar char="o"/>
            </a:pPr>
            <a:r>
              <a:rPr lang="nl-NL" dirty="0">
                <a:solidFill>
                  <a:schemeClr val="accent1"/>
                </a:solidFill>
              </a:rPr>
              <a:t>Vocht</a:t>
            </a:r>
          </a:p>
          <a:p>
            <a:pPr marL="192881" indent="-192881">
              <a:buFont typeface="Courier New" panose="02070309020205020404" pitchFamily="49" charset="0"/>
              <a:buChar char="o"/>
            </a:pPr>
            <a:endParaRPr lang="nl-NL" dirty="0">
              <a:solidFill>
                <a:schemeClr val="accent1"/>
              </a:solidFill>
            </a:endParaRPr>
          </a:p>
          <a:p>
            <a:pPr marL="0" indent="0">
              <a:buNone/>
            </a:pPr>
            <a:r>
              <a:rPr lang="en-US" dirty="0" err="1">
                <a:solidFill>
                  <a:schemeClr val="tx2"/>
                </a:solidFill>
              </a:rPr>
              <a:t>Brandstoffen</a:t>
            </a:r>
            <a:endParaRPr lang="en-US" dirty="0">
              <a:solidFill>
                <a:schemeClr val="tx2"/>
              </a:solidFill>
            </a:endParaRPr>
          </a:p>
          <a:p>
            <a:pPr marL="160735" indent="-160735">
              <a:buFont typeface="Courier New" panose="02070309020205020404" pitchFamily="49" charset="0"/>
              <a:buChar char="o"/>
            </a:pPr>
            <a:r>
              <a:rPr lang="en-US" dirty="0" err="1">
                <a:solidFill>
                  <a:srgbClr val="EA7822"/>
                </a:solidFill>
              </a:rPr>
              <a:t>Koolhydraten</a:t>
            </a:r>
            <a:endParaRPr lang="en-US" dirty="0">
              <a:solidFill>
                <a:srgbClr val="EA7822"/>
              </a:solidFill>
            </a:endParaRPr>
          </a:p>
          <a:p>
            <a:pPr marL="160735" indent="-160735">
              <a:buFont typeface="Courier New" panose="02070309020205020404" pitchFamily="49" charset="0"/>
              <a:buChar char="o"/>
            </a:pPr>
            <a:r>
              <a:rPr lang="en-US" dirty="0" err="1">
                <a:solidFill>
                  <a:srgbClr val="F3CE19"/>
                </a:solidFill>
              </a:rPr>
              <a:t>Vetten</a:t>
            </a:r>
            <a:endParaRPr lang="en-US" dirty="0">
              <a:solidFill>
                <a:srgbClr val="F3CE19"/>
              </a:solidFill>
            </a:endParaRPr>
          </a:p>
          <a:p>
            <a:pPr marL="160735" indent="-160735">
              <a:buFont typeface="Courier New" panose="02070309020205020404" pitchFamily="49" charset="0"/>
              <a:buChar char="o"/>
            </a:pPr>
            <a:r>
              <a:rPr lang="en-US" dirty="0">
                <a:solidFill>
                  <a:srgbClr val="FF0000"/>
                </a:solidFill>
              </a:rPr>
              <a:t>Alcohol </a:t>
            </a:r>
          </a:p>
          <a:p>
            <a:pPr marL="160735" indent="-160735">
              <a:buFont typeface="Courier New" panose="02070309020205020404" pitchFamily="49" charset="0"/>
              <a:buChar char="o"/>
            </a:pPr>
            <a:endParaRPr lang="en-US" dirty="0">
              <a:solidFill>
                <a:srgbClr val="FF0000"/>
              </a:solidFill>
            </a:endParaRPr>
          </a:p>
          <a:p>
            <a:pPr marL="0" indent="0">
              <a:buNone/>
            </a:pPr>
            <a:r>
              <a:rPr lang="nl-NL" dirty="0">
                <a:solidFill>
                  <a:schemeClr val="tx2"/>
                </a:solidFill>
              </a:rPr>
              <a:t>Bouwstoffen</a:t>
            </a:r>
          </a:p>
          <a:p>
            <a:pPr marL="192881" indent="-192881">
              <a:buFont typeface="Courier New" panose="02070309020205020404" pitchFamily="49" charset="0"/>
              <a:buChar char="o"/>
            </a:pPr>
            <a:r>
              <a:rPr lang="nl-NL" dirty="0">
                <a:solidFill>
                  <a:srgbClr val="D36C8F"/>
                </a:solidFill>
              </a:rPr>
              <a:t>Eiwitten</a:t>
            </a:r>
          </a:p>
          <a:p>
            <a:pPr marL="192881" indent="-192881">
              <a:buFont typeface="Courier New" panose="02070309020205020404" pitchFamily="49" charset="0"/>
              <a:buChar char="o"/>
            </a:pPr>
            <a:r>
              <a:rPr lang="nl-NL" dirty="0">
                <a:solidFill>
                  <a:srgbClr val="EECB11"/>
                </a:solidFill>
              </a:rPr>
              <a:t>Vetten</a:t>
            </a:r>
          </a:p>
          <a:p>
            <a:pPr marL="0" indent="0">
              <a:buNone/>
            </a:pPr>
            <a:endParaRPr lang="nl-NL" dirty="0">
              <a:solidFill>
                <a:srgbClr val="FF0000"/>
              </a:solidFill>
            </a:endParaRPr>
          </a:p>
          <a:p>
            <a:pPr marL="0" indent="0">
              <a:buNone/>
            </a:pPr>
            <a:endParaRPr lang="nl-NL" dirty="0">
              <a:solidFill>
                <a:schemeClr val="accent1"/>
              </a:solidFill>
            </a:endParaRPr>
          </a:p>
          <a:p>
            <a:pPr marL="0" indent="0">
              <a:buNone/>
            </a:pPr>
            <a:endParaRPr lang="nl-NL" dirty="0"/>
          </a:p>
        </p:txBody>
      </p:sp>
      <p:sp>
        <p:nvSpPr>
          <p:cNvPr id="5" name="Tijdelijke aanduiding voor inhoud 4">
            <a:extLst>
              <a:ext uri="{FF2B5EF4-FFF2-40B4-BE49-F238E27FC236}">
                <a16:creationId xmlns:a16="http://schemas.microsoft.com/office/drawing/2014/main" id="{077B1AD7-5F1E-E842-A3E3-C3629DA311D1}"/>
              </a:ext>
            </a:extLst>
          </p:cNvPr>
          <p:cNvSpPr>
            <a:spLocks noGrp="1"/>
          </p:cNvSpPr>
          <p:nvPr>
            <p:ph sz="half" idx="2"/>
          </p:nvPr>
        </p:nvSpPr>
        <p:spPr>
          <a:xfrm>
            <a:off x="4020207" y="1964224"/>
            <a:ext cx="4504998" cy="3544901"/>
          </a:xfrm>
        </p:spPr>
        <p:txBody>
          <a:bodyPr>
            <a:normAutofit fontScale="62500" lnSpcReduction="20000"/>
          </a:bodyPr>
          <a:lstStyle/>
          <a:p>
            <a:pPr marL="0" indent="0">
              <a:buNone/>
            </a:pPr>
            <a:endParaRPr lang="nl-NL" dirty="0"/>
          </a:p>
        </p:txBody>
      </p:sp>
      <p:pic>
        <p:nvPicPr>
          <p:cNvPr id="6" name="Picture 2">
            <a:extLst>
              <a:ext uri="{FF2B5EF4-FFF2-40B4-BE49-F238E27FC236}">
                <a16:creationId xmlns:a16="http://schemas.microsoft.com/office/drawing/2014/main" id="{9653858C-E82C-2244-A4A0-EBBC243B6B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927" y="2531213"/>
            <a:ext cx="3336347" cy="2552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601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4" y="1098133"/>
            <a:ext cx="3249230" cy="4634664"/>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Titel 3">
            <a:extLst>
              <a:ext uri="{FF2B5EF4-FFF2-40B4-BE49-F238E27FC236}">
                <a16:creationId xmlns:a16="http://schemas.microsoft.com/office/drawing/2014/main" id="{2CD0C9BA-11E5-A24A-85F7-F9F98024C2C1}"/>
              </a:ext>
            </a:extLst>
          </p:cNvPr>
          <p:cNvSpPr>
            <a:spLocks noGrp="1"/>
          </p:cNvSpPr>
          <p:nvPr>
            <p:ph type="title" idx="4294967295"/>
          </p:nvPr>
        </p:nvSpPr>
        <p:spPr>
          <a:xfrm>
            <a:off x="505678" y="1543051"/>
            <a:ext cx="2743200" cy="2165684"/>
          </a:xfrm>
        </p:spPr>
        <p:txBody>
          <a:bodyPr vert="horz" lIns="68580" tIns="34290" rIns="68580" bIns="34290" rtlCol="0" anchor="b">
            <a:normAutofit/>
          </a:bodyPr>
          <a:lstStyle/>
          <a:p>
            <a:pPr algn="ctr"/>
            <a:br>
              <a:rPr lang="en-US" sz="2775" dirty="0">
                <a:solidFill>
                  <a:srgbClr val="FFFFFF"/>
                </a:solidFill>
              </a:rPr>
            </a:br>
            <a:br>
              <a:rPr lang="en-US" sz="2775" dirty="0">
                <a:solidFill>
                  <a:srgbClr val="FFFFFF"/>
                </a:solidFill>
              </a:rPr>
            </a:br>
            <a:br>
              <a:rPr lang="en-US" sz="2775" dirty="0">
                <a:solidFill>
                  <a:srgbClr val="FFFFFF"/>
                </a:solidFill>
              </a:rPr>
            </a:br>
            <a:r>
              <a:rPr lang="en-US" sz="2775" dirty="0" err="1">
                <a:solidFill>
                  <a:srgbClr val="FFFFFF"/>
                </a:solidFill>
              </a:rPr>
              <a:t>Voeden</a:t>
            </a:r>
            <a:r>
              <a:rPr lang="en-US" sz="2775" dirty="0">
                <a:solidFill>
                  <a:srgbClr val="FFFFFF"/>
                </a:solidFill>
              </a:rPr>
              <a:t> </a:t>
            </a:r>
            <a:r>
              <a:rPr lang="en-US" sz="2775" dirty="0" err="1">
                <a:solidFill>
                  <a:srgbClr val="FFFFFF"/>
                </a:solidFill>
              </a:rPr>
              <a:t>i.p.v</a:t>
            </a:r>
            <a:r>
              <a:rPr lang="en-US" sz="2775" dirty="0">
                <a:solidFill>
                  <a:srgbClr val="FFFFFF"/>
                </a:solidFill>
              </a:rPr>
              <a:t>. </a:t>
            </a:r>
            <a:r>
              <a:rPr lang="en-US" sz="2775" dirty="0" err="1">
                <a:solidFill>
                  <a:srgbClr val="FFFFFF"/>
                </a:solidFill>
              </a:rPr>
              <a:t>vullen</a:t>
            </a:r>
            <a:r>
              <a:rPr lang="en-US" sz="2775" dirty="0">
                <a:solidFill>
                  <a:srgbClr val="FFFFFF"/>
                </a:solidFill>
              </a:rPr>
              <a:t>?</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789950"/>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Tijdelijke aanduiding voor inhoud 1">
            <a:extLst>
              <a:ext uri="{FF2B5EF4-FFF2-40B4-BE49-F238E27FC236}">
                <a16:creationId xmlns:a16="http://schemas.microsoft.com/office/drawing/2014/main" id="{16DDC7A1-4112-8842-B8F2-C063D0508C3A}"/>
              </a:ext>
            </a:extLst>
          </p:cNvPr>
          <p:cNvPicPr>
            <a:picLocks noGrp="1" noChangeAspect="1"/>
          </p:cNvPicPr>
          <p:nvPr>
            <p:ph idx="4294967295"/>
          </p:nvPr>
        </p:nvPicPr>
        <p:blipFill rotWithShape="1">
          <a:blip r:embed="rId3"/>
          <a:srcRect l="9091" t="3115" b="18188"/>
          <a:stretch/>
        </p:blipFill>
        <p:spPr>
          <a:xfrm>
            <a:off x="3865367" y="1304532"/>
            <a:ext cx="4915159" cy="4254893"/>
          </a:xfrm>
          <a:prstGeom prst="rect">
            <a:avLst/>
          </a:prstGeom>
        </p:spPr>
      </p:pic>
    </p:spTree>
    <p:extLst>
      <p:ext uri="{BB962C8B-B14F-4D97-AF65-F5344CB8AC3E}">
        <p14:creationId xmlns:p14="http://schemas.microsoft.com/office/powerpoint/2010/main" val="214177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1193291"/>
            <a:ext cx="5401456" cy="1131570"/>
          </a:xfrm>
          <a:prstGeom prst="rect">
            <a:avLst/>
          </a:prstGeom>
          <a:solidFill>
            <a:srgbClr val="623B3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25" name="Rectangle 2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316" y="1194916"/>
            <a:ext cx="1396289" cy="1129946"/>
          </a:xfrm>
          <a:prstGeom prst="rect">
            <a:avLst/>
          </a:prstGeom>
          <a:solidFill>
            <a:srgbClr val="FFF491">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30" name="Rectangle 2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2736" y="1197202"/>
            <a:ext cx="1397074" cy="112892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29" name="Rectangle 28">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2455164"/>
            <a:ext cx="5404104" cy="3202686"/>
          </a:xfrm>
          <a:prstGeom prst="rect">
            <a:avLst/>
          </a:prstGeom>
          <a:solidFill>
            <a:srgbClr val="FFF49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l="2147" r="2" b="2"/>
          <a:stretch/>
        </p:blipFill>
        <p:spPr>
          <a:xfrm>
            <a:off x="581735" y="2606230"/>
            <a:ext cx="4938270" cy="2898398"/>
          </a:xfrm>
          <a:prstGeom prst="rect">
            <a:avLst/>
          </a:prstGeom>
        </p:spPr>
      </p:pic>
      <p:sp>
        <p:nvSpPr>
          <p:cNvPr id="31" name="Rectangle 3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316" y="2453011"/>
            <a:ext cx="2915493" cy="320483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Tijdelijke aanduiding voor inhoud 2"/>
          <p:cNvSpPr>
            <a:spLocks noGrp="1"/>
          </p:cNvSpPr>
          <p:nvPr>
            <p:ph idx="1"/>
          </p:nvPr>
        </p:nvSpPr>
        <p:spPr>
          <a:xfrm>
            <a:off x="6081983" y="2652594"/>
            <a:ext cx="2520159" cy="2805670"/>
          </a:xfrm>
        </p:spPr>
        <p:txBody>
          <a:bodyPr anchor="ctr">
            <a:normAutofit/>
          </a:bodyPr>
          <a:lstStyle/>
          <a:p>
            <a:r>
              <a:rPr lang="nl-NL" sz="1350"/>
              <a:t>Brandstof, reservebrandstof in de vorm van glycogeen in spieren en lever.</a:t>
            </a:r>
          </a:p>
          <a:p>
            <a:r>
              <a:rPr lang="nl-NL" sz="1350"/>
              <a:t>Handhaven bloedglucosegehalte.</a:t>
            </a:r>
          </a:p>
          <a:p>
            <a:r>
              <a:rPr lang="nl-NL" sz="1350"/>
              <a:t>Leveren snel energie (sneller dan vet).</a:t>
            </a:r>
          </a:p>
          <a:p>
            <a:r>
              <a:rPr lang="nl-NL" sz="1350"/>
              <a:t>Verschillende koolhydraten.</a:t>
            </a:r>
          </a:p>
          <a:p>
            <a:endParaRPr lang="nl-NL" sz="1350"/>
          </a:p>
        </p:txBody>
      </p:sp>
    </p:spTree>
    <p:extLst>
      <p:ext uri="{BB962C8B-B14F-4D97-AF65-F5344CB8AC3E}">
        <p14:creationId xmlns:p14="http://schemas.microsoft.com/office/powerpoint/2010/main" val="129334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647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Tijdelijke aanduiding voor inhoud 4">
            <a:extLst>
              <a:ext uri="{FF2B5EF4-FFF2-40B4-BE49-F238E27FC236}">
                <a16:creationId xmlns:a16="http://schemas.microsoft.com/office/drawing/2014/main" id="{C8F711E4-A74A-3947-BD02-3ADA6CD4DA8D}"/>
              </a:ext>
            </a:extLst>
          </p:cNvPr>
          <p:cNvPicPr>
            <a:picLocks noGrp="1" noChangeAspect="1"/>
          </p:cNvPicPr>
          <p:nvPr>
            <p:ph idx="4294967295"/>
          </p:nvPr>
        </p:nvPicPr>
        <p:blipFill>
          <a:blip r:embed="rId3"/>
          <a:stretch>
            <a:fillRect/>
          </a:stretch>
        </p:blipFill>
        <p:spPr>
          <a:xfrm>
            <a:off x="1229361" y="1339850"/>
            <a:ext cx="6685278" cy="4178300"/>
          </a:xfrm>
          <a:prstGeom prst="rect">
            <a:avLst/>
          </a:prstGeom>
        </p:spPr>
      </p:pic>
    </p:spTree>
    <p:extLst>
      <p:ext uri="{BB962C8B-B14F-4D97-AF65-F5344CB8AC3E}">
        <p14:creationId xmlns:p14="http://schemas.microsoft.com/office/powerpoint/2010/main" val="194625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el 1"/>
          <p:cNvSpPr>
            <a:spLocks noGrp="1"/>
          </p:cNvSpPr>
          <p:nvPr>
            <p:ph type="title"/>
          </p:nvPr>
        </p:nvSpPr>
        <p:spPr>
          <a:xfrm>
            <a:off x="394555" y="4424729"/>
            <a:ext cx="8354891" cy="697835"/>
          </a:xfrm>
        </p:spPr>
        <p:txBody>
          <a:bodyPr vert="horz" lIns="68580" tIns="34290" rIns="68580" bIns="34290" rtlCol="0" anchor="b">
            <a:normAutofit/>
          </a:bodyPr>
          <a:lstStyle/>
          <a:p>
            <a:pPr algn="ctr"/>
            <a:r>
              <a:rPr lang="en-US" sz="4050" dirty="0" err="1">
                <a:solidFill>
                  <a:srgbClr val="FFFFFF"/>
                </a:solidFill>
              </a:rPr>
              <a:t>Bloedglucosespiegel</a:t>
            </a:r>
            <a:r>
              <a:rPr lang="en-US" sz="4050" dirty="0">
                <a:solidFill>
                  <a:srgbClr val="FFFFFF"/>
                </a:solidFill>
              </a:rPr>
              <a:t> </a:t>
            </a:r>
            <a:r>
              <a:rPr lang="en-US" sz="4050" dirty="0" err="1">
                <a:solidFill>
                  <a:srgbClr val="FFFFFF"/>
                </a:solidFill>
              </a:rPr>
              <a:t>en</a:t>
            </a:r>
            <a:r>
              <a:rPr lang="en-US" sz="4050" dirty="0">
                <a:solidFill>
                  <a:srgbClr val="FFFFFF"/>
                </a:solidFill>
              </a:rPr>
              <a:t> </a:t>
            </a:r>
            <a:r>
              <a:rPr lang="en-US" sz="4050" dirty="0" err="1">
                <a:solidFill>
                  <a:srgbClr val="FFFFFF"/>
                </a:solidFill>
              </a:rPr>
              <a:t>suikerdip</a:t>
            </a:r>
            <a:endParaRPr lang="en-US" sz="4050" dirty="0">
              <a:solidFill>
                <a:srgbClr val="FFFFFF"/>
              </a:solidFill>
            </a:endParaRPr>
          </a:p>
        </p:txBody>
      </p:sp>
      <p:sp>
        <p:nvSpPr>
          <p:cNvPr id="3" name="Tijdelijke aanduiding voor inhoud 2"/>
          <p:cNvSpPr>
            <a:spLocks noGrp="1"/>
          </p:cNvSpPr>
          <p:nvPr>
            <p:ph idx="1"/>
          </p:nvPr>
        </p:nvSpPr>
        <p:spPr>
          <a:xfrm>
            <a:off x="1143000" y="5219024"/>
            <a:ext cx="6858000" cy="315001"/>
          </a:xfrm>
        </p:spPr>
        <p:txBody>
          <a:bodyPr vert="horz" lIns="68580" tIns="34290" rIns="68580" bIns="34290" rtlCol="0">
            <a:normAutofit/>
          </a:bodyPr>
          <a:lstStyle/>
          <a:p>
            <a:pPr marL="0" indent="0" algn="ctr">
              <a:buNone/>
            </a:pPr>
            <a:r>
              <a:rPr lang="en-US" sz="1500" dirty="0" err="1">
                <a:solidFill>
                  <a:srgbClr val="00BBEA"/>
                </a:solidFill>
              </a:rPr>
              <a:t>Glycemische</a:t>
            </a:r>
            <a:r>
              <a:rPr lang="en-US" sz="1500" dirty="0">
                <a:solidFill>
                  <a:srgbClr val="00BBEA"/>
                </a:solidFill>
              </a:rPr>
              <a:t> index (hoe </a:t>
            </a:r>
            <a:r>
              <a:rPr lang="en-US" sz="1500" dirty="0" err="1">
                <a:solidFill>
                  <a:srgbClr val="00BBEA"/>
                </a:solidFill>
              </a:rPr>
              <a:t>snel</a:t>
            </a:r>
            <a:r>
              <a:rPr lang="en-US" sz="1500" dirty="0">
                <a:solidFill>
                  <a:srgbClr val="00BBEA"/>
                </a:solidFill>
              </a:rPr>
              <a:t> </a:t>
            </a:r>
            <a:r>
              <a:rPr lang="en-US" sz="1500" dirty="0" err="1">
                <a:solidFill>
                  <a:srgbClr val="00BBEA"/>
                </a:solidFill>
              </a:rPr>
              <a:t>stijgt</a:t>
            </a:r>
            <a:r>
              <a:rPr lang="en-US" sz="1500" dirty="0">
                <a:solidFill>
                  <a:srgbClr val="00BBEA"/>
                </a:solidFill>
              </a:rPr>
              <a:t> de </a:t>
            </a:r>
            <a:r>
              <a:rPr lang="en-US" sz="1500" dirty="0" err="1">
                <a:solidFill>
                  <a:srgbClr val="00BBEA"/>
                </a:solidFill>
              </a:rPr>
              <a:t>bloedglucosespiegel</a:t>
            </a:r>
            <a:r>
              <a:rPr lang="en-US" sz="1500" dirty="0">
                <a:solidFill>
                  <a:srgbClr val="00BBEA"/>
                </a:solidFill>
              </a:rPr>
              <a:t> van </a:t>
            </a:r>
            <a:r>
              <a:rPr lang="en-US" sz="1500" dirty="0" err="1">
                <a:solidFill>
                  <a:srgbClr val="00BBEA"/>
                </a:solidFill>
              </a:rPr>
              <a:t>een</a:t>
            </a:r>
            <a:r>
              <a:rPr lang="en-US" sz="1500" dirty="0">
                <a:solidFill>
                  <a:srgbClr val="00BBEA"/>
                </a:solidFill>
              </a:rPr>
              <a:t> product)</a:t>
            </a:r>
          </a:p>
        </p:txBody>
      </p:sp>
      <p:pic>
        <p:nvPicPr>
          <p:cNvPr id="5"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623" y="1088049"/>
            <a:ext cx="4425429" cy="2998228"/>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011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975758"/>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0364D341-2CCF-EF4A-9677-AD015DC8B921}"/>
              </a:ext>
            </a:extLst>
          </p:cNvPr>
          <p:cNvSpPr>
            <a:spLocks noGrp="1"/>
          </p:cNvSpPr>
          <p:nvPr>
            <p:ph type="title"/>
          </p:nvPr>
        </p:nvSpPr>
        <p:spPr>
          <a:xfrm>
            <a:off x="771525" y="2332700"/>
            <a:ext cx="1971675" cy="1910443"/>
          </a:xfrm>
          <a:noFill/>
        </p:spPr>
        <p:txBody>
          <a:bodyPr vert="horz" lIns="68580" tIns="34290" rIns="68580" bIns="34290" rtlCol="0" anchor="ctr">
            <a:normAutofit/>
          </a:bodyPr>
          <a:lstStyle/>
          <a:p>
            <a:pPr algn="ctr"/>
            <a:r>
              <a:rPr lang="en-US" sz="2700">
                <a:solidFill>
                  <a:srgbClr val="FFFFFF"/>
                </a:solidFill>
              </a:rPr>
              <a:t>Microbioom en darmen</a:t>
            </a:r>
          </a:p>
        </p:txBody>
      </p:sp>
      <p:pic>
        <p:nvPicPr>
          <p:cNvPr id="4" name="Afbeelding 3">
            <a:extLst>
              <a:ext uri="{FF2B5EF4-FFF2-40B4-BE49-F238E27FC236}">
                <a16:creationId xmlns:a16="http://schemas.microsoft.com/office/drawing/2014/main" id="{8CE3915A-FDEB-524D-B6BF-97A34C2F118A}"/>
              </a:ext>
            </a:extLst>
          </p:cNvPr>
          <p:cNvPicPr>
            <a:picLocks noChangeAspect="1"/>
          </p:cNvPicPr>
          <p:nvPr/>
        </p:nvPicPr>
        <p:blipFill>
          <a:blip r:embed="rId2"/>
          <a:stretch>
            <a:fillRect/>
          </a:stretch>
        </p:blipFill>
        <p:spPr>
          <a:xfrm>
            <a:off x="3582987" y="1629123"/>
            <a:ext cx="5085525" cy="3598009"/>
          </a:xfrm>
          <a:prstGeom prst="rect">
            <a:avLst/>
          </a:prstGeom>
        </p:spPr>
      </p:pic>
    </p:spTree>
    <p:extLst>
      <p:ext uri="{BB962C8B-B14F-4D97-AF65-F5344CB8AC3E}">
        <p14:creationId xmlns:p14="http://schemas.microsoft.com/office/powerpoint/2010/main" val="317321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1193291"/>
            <a:ext cx="5401456" cy="1131570"/>
          </a:xfrm>
          <a:prstGeom prst="rect">
            <a:avLst/>
          </a:prstGeom>
          <a:solidFill>
            <a:srgbClr val="4C6A4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2" name="Titel 1"/>
          <p:cNvSpPr>
            <a:spLocks noGrp="1"/>
          </p:cNvSpPr>
          <p:nvPr>
            <p:ph type="title"/>
          </p:nvPr>
        </p:nvSpPr>
        <p:spPr>
          <a:xfrm>
            <a:off x="582930" y="1378458"/>
            <a:ext cx="4957791" cy="781812"/>
          </a:xfrm>
        </p:spPr>
        <p:txBody>
          <a:bodyPr>
            <a:normAutofit/>
          </a:bodyPr>
          <a:lstStyle/>
          <a:p>
            <a:r>
              <a:rPr lang="nl-NL" sz="3150">
                <a:solidFill>
                  <a:srgbClr val="FFFFFF"/>
                </a:solidFill>
              </a:rPr>
              <a:t>Eiwitten</a:t>
            </a:r>
          </a:p>
        </p:txBody>
      </p:sp>
      <p:sp>
        <p:nvSpPr>
          <p:cNvPr id="21" name="Rectangle 15">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316" y="1194916"/>
            <a:ext cx="1396289" cy="1129946"/>
          </a:xfrm>
          <a:prstGeom prst="rect">
            <a:avLst/>
          </a:prstGeom>
          <a:solidFill>
            <a:srgbClr val="DAA042">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18" name="Rectangle 1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2736" y="1197202"/>
            <a:ext cx="1397074" cy="112892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20" name="Rectangle 19">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2455164"/>
            <a:ext cx="5404104" cy="3202686"/>
          </a:xfrm>
          <a:prstGeom prst="rect">
            <a:avLst/>
          </a:prstGeom>
          <a:solidFill>
            <a:srgbClr val="DAA04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072" y="2606230"/>
            <a:ext cx="4347596" cy="2898398"/>
          </a:xfrm>
          <a:prstGeom prst="rect">
            <a:avLst/>
          </a:prstGeom>
        </p:spPr>
      </p:pic>
      <p:sp>
        <p:nvSpPr>
          <p:cNvPr id="22" name="Rectangle 2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316" y="2453011"/>
            <a:ext cx="2915493" cy="320483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Tijdelijke aanduiding voor inhoud 2"/>
          <p:cNvSpPr>
            <a:spLocks noGrp="1"/>
          </p:cNvSpPr>
          <p:nvPr>
            <p:ph idx="1"/>
          </p:nvPr>
        </p:nvSpPr>
        <p:spPr>
          <a:xfrm>
            <a:off x="6081983" y="2652594"/>
            <a:ext cx="2520159" cy="2805670"/>
          </a:xfrm>
        </p:spPr>
        <p:txBody>
          <a:bodyPr anchor="ctr">
            <a:normAutofit/>
          </a:bodyPr>
          <a:lstStyle/>
          <a:p>
            <a:r>
              <a:rPr lang="nl-NL" sz="1350"/>
              <a:t>Bouwstof voor het lichaam.</a:t>
            </a:r>
          </a:p>
          <a:p>
            <a:r>
              <a:rPr lang="nl-NL" sz="1350"/>
              <a:t>Herstel en opbouw van spieren en (bot)weefsel.</a:t>
            </a:r>
          </a:p>
          <a:p>
            <a:r>
              <a:rPr lang="nl-NL" sz="1350"/>
              <a:t>Spelen een belangrijke rol bij diverse fysiologische processen.</a:t>
            </a:r>
          </a:p>
          <a:p>
            <a:r>
              <a:rPr lang="nl-NL" sz="1350"/>
              <a:t>Eiwitten geven sneller een verzadigd gevoel.</a:t>
            </a:r>
          </a:p>
          <a:p>
            <a:r>
              <a:rPr lang="nl-NL" sz="1350"/>
              <a:t>Plantaardig of dierlijk</a:t>
            </a:r>
          </a:p>
          <a:p>
            <a:endParaRPr lang="nl-NL" sz="1350"/>
          </a:p>
        </p:txBody>
      </p:sp>
    </p:spTree>
    <p:extLst>
      <p:ext uri="{BB962C8B-B14F-4D97-AF65-F5344CB8AC3E}">
        <p14:creationId xmlns:p14="http://schemas.microsoft.com/office/powerpoint/2010/main" val="188048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0B542E-909D-4443-89D8-C116684C8251}"/>
              </a:ext>
            </a:extLst>
          </p:cNvPr>
          <p:cNvSpPr>
            <a:spLocks noGrp="1"/>
          </p:cNvSpPr>
          <p:nvPr>
            <p:ph type="title"/>
          </p:nvPr>
        </p:nvSpPr>
        <p:spPr>
          <a:xfrm>
            <a:off x="5598460" y="2195219"/>
            <a:ext cx="3065480" cy="2166836"/>
          </a:xfrm>
        </p:spPr>
        <p:txBody>
          <a:bodyPr vert="horz" lIns="68580" tIns="34290" rIns="68580" bIns="34290" rtlCol="0" anchor="b">
            <a:normAutofit/>
          </a:bodyPr>
          <a:lstStyle/>
          <a:p>
            <a:r>
              <a:rPr lang="en-US" sz="4050"/>
              <a:t>Eerst even wat actie!</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85725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5" name="Tijdelijke aanduiding voor inhoud 4">
            <a:extLst>
              <a:ext uri="{FF2B5EF4-FFF2-40B4-BE49-F238E27FC236}">
                <a16:creationId xmlns:a16="http://schemas.microsoft.com/office/drawing/2014/main" id="{9916B4E9-1501-9E49-9F8A-BEBF59674F2C}"/>
              </a:ext>
            </a:extLst>
          </p:cNvPr>
          <p:cNvPicPr>
            <a:picLocks noGrp="1" noChangeAspect="1"/>
          </p:cNvPicPr>
          <p:nvPr>
            <p:ph idx="1"/>
          </p:nvPr>
        </p:nvPicPr>
        <p:blipFill rotWithShape="1">
          <a:blip r:embed="rId2"/>
          <a:srcRect r="1" b="2427"/>
          <a:stretch/>
        </p:blipFill>
        <p:spPr>
          <a:xfrm>
            <a:off x="1" y="85725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7017054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57250"/>
            <a:ext cx="4472089" cy="51435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defTabSz="685800"/>
            <a:endParaRPr lang="en-US" sz="1350">
              <a:solidFill>
                <a:prstClr val="black"/>
              </a:solidFill>
              <a:latin typeface="Calibri" panose="020F0502020204030204"/>
            </a:endParaRPr>
          </a:p>
        </p:txBody>
      </p:sp>
      <p:sp>
        <p:nvSpPr>
          <p:cNvPr id="2" name="Titel 1"/>
          <p:cNvSpPr>
            <a:spLocks noGrp="1"/>
          </p:cNvSpPr>
          <p:nvPr>
            <p:ph type="title"/>
          </p:nvPr>
        </p:nvSpPr>
        <p:spPr>
          <a:xfrm>
            <a:off x="628651" y="1339850"/>
            <a:ext cx="2916395" cy="1350395"/>
          </a:xfrm>
        </p:spPr>
        <p:txBody>
          <a:bodyPr>
            <a:normAutofit/>
          </a:bodyPr>
          <a:lstStyle/>
          <a:p>
            <a:r>
              <a:rPr lang="nl-NL"/>
              <a:t>Vetten</a:t>
            </a:r>
          </a:p>
        </p:txBody>
      </p:sp>
      <p:sp>
        <p:nvSpPr>
          <p:cNvPr id="3" name="Tijdelijke aanduiding voor inhoud 2"/>
          <p:cNvSpPr>
            <a:spLocks noGrp="1"/>
          </p:cNvSpPr>
          <p:nvPr>
            <p:ph idx="1"/>
          </p:nvPr>
        </p:nvSpPr>
        <p:spPr>
          <a:xfrm>
            <a:off x="628651" y="2824786"/>
            <a:ext cx="2916396" cy="2665186"/>
          </a:xfrm>
        </p:spPr>
        <p:txBody>
          <a:bodyPr>
            <a:normAutofit/>
          </a:bodyPr>
          <a:lstStyle/>
          <a:p>
            <a:r>
              <a:rPr lang="nl-NL" sz="1500" dirty="0"/>
              <a:t>Leverancier van voedingsstoffen en essentiële vetzuren (vitamine A,D,E omega 3 en 6).</a:t>
            </a:r>
          </a:p>
          <a:p>
            <a:r>
              <a:rPr lang="nl-NL" sz="1500" dirty="0"/>
              <a:t>Opbouw cellen.</a:t>
            </a:r>
          </a:p>
          <a:p>
            <a:r>
              <a:rPr lang="nl-NL" sz="1500" dirty="0"/>
              <a:t>Isolatie.</a:t>
            </a:r>
          </a:p>
          <a:p>
            <a:r>
              <a:rPr lang="nl-NL" sz="1500" dirty="0"/>
              <a:t>Langere verzadiging door langer in de maag.</a:t>
            </a:r>
          </a:p>
          <a:p>
            <a:r>
              <a:rPr lang="nl-NL" sz="1500" dirty="0"/>
              <a:t>Verzadigde en onverzadigde.</a:t>
            </a:r>
          </a:p>
          <a:p>
            <a:r>
              <a:rPr lang="nl-NL" sz="1500" dirty="0"/>
              <a:t>Levert meer kilocalorieën.</a:t>
            </a:r>
          </a:p>
          <a:p>
            <a:endParaRPr lang="nl-NL" sz="1500"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099" y="1339676"/>
            <a:ext cx="2561942" cy="4199907"/>
          </a:xfrm>
          <a:prstGeom prst="rect">
            <a:avLst/>
          </a:prstGeom>
        </p:spPr>
      </p:pic>
    </p:spTree>
    <p:extLst>
      <p:ext uri="{BB962C8B-B14F-4D97-AF65-F5344CB8AC3E}">
        <p14:creationId xmlns:p14="http://schemas.microsoft.com/office/powerpoint/2010/main" val="55050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el 1"/>
          <p:cNvSpPr>
            <a:spLocks noGrp="1"/>
          </p:cNvSpPr>
          <p:nvPr>
            <p:ph type="title"/>
          </p:nvPr>
        </p:nvSpPr>
        <p:spPr>
          <a:xfrm>
            <a:off x="394555" y="4424729"/>
            <a:ext cx="8354891" cy="697835"/>
          </a:xfrm>
        </p:spPr>
        <p:txBody>
          <a:bodyPr vert="horz" lIns="68580" tIns="34290" rIns="68580" bIns="34290" rtlCol="0" anchor="b">
            <a:normAutofit/>
          </a:bodyPr>
          <a:lstStyle/>
          <a:p>
            <a:pPr algn="ctr"/>
            <a:r>
              <a:rPr lang="en-US" sz="4050">
                <a:solidFill>
                  <a:srgbClr val="FFFFFF"/>
                </a:solidFill>
              </a:rPr>
              <a:t>LDL &amp; HDL</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030" y="1112695"/>
            <a:ext cx="8622616" cy="2948934"/>
          </a:xfrm>
          <a:prstGeom prst="rect">
            <a:avLst/>
          </a:prstGeom>
        </p:spPr>
      </p:pic>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762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35DB090-93B5-4581-8D71-BB383968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9" name="Freeform: Shape 28">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9715" y="857250"/>
            <a:ext cx="5604286" cy="51435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pPr defTabSz="685800"/>
            <a:endParaRPr lang="en-US" sz="1350">
              <a:solidFill>
                <a:prstClr val="black"/>
              </a:solidFill>
              <a:latin typeface="Calibri" panose="020F0502020204030204"/>
            </a:endParaRPr>
          </a:p>
        </p:txBody>
      </p:sp>
      <p:sp>
        <p:nvSpPr>
          <p:cNvPr id="2" name="Titel 1"/>
          <p:cNvSpPr>
            <a:spLocks noGrp="1"/>
          </p:cNvSpPr>
          <p:nvPr>
            <p:ph type="title"/>
          </p:nvPr>
        </p:nvSpPr>
        <p:spPr>
          <a:xfrm>
            <a:off x="628651" y="1339850"/>
            <a:ext cx="2916395" cy="1350395"/>
          </a:xfrm>
        </p:spPr>
        <p:txBody>
          <a:bodyPr>
            <a:normAutofit/>
          </a:bodyPr>
          <a:lstStyle/>
          <a:p>
            <a:r>
              <a:rPr lang="nl-NL"/>
              <a:t>Alcohol</a:t>
            </a:r>
          </a:p>
        </p:txBody>
      </p:sp>
      <p:sp>
        <p:nvSpPr>
          <p:cNvPr id="5" name="Tijdelijke aanduiding voor inhoud 4"/>
          <p:cNvSpPr>
            <a:spLocks noGrp="1"/>
          </p:cNvSpPr>
          <p:nvPr>
            <p:ph idx="1"/>
          </p:nvPr>
        </p:nvSpPr>
        <p:spPr>
          <a:xfrm>
            <a:off x="628651" y="2824786"/>
            <a:ext cx="2916396" cy="2665186"/>
          </a:xfrm>
        </p:spPr>
        <p:txBody>
          <a:bodyPr>
            <a:normAutofit/>
          </a:bodyPr>
          <a:lstStyle/>
          <a:p>
            <a:r>
              <a:rPr lang="nl-NL" sz="1500" dirty="0"/>
              <a:t>Alcohol levert lege kilocalorieën.  </a:t>
            </a:r>
          </a:p>
          <a:p>
            <a:r>
              <a:rPr lang="nl-NL" sz="1500" dirty="0"/>
              <a:t>Geen voedingsstof, maar kan wel worden opgeslagen in vet.</a:t>
            </a:r>
          </a:p>
          <a:p>
            <a:pPr marL="0" indent="0">
              <a:buNone/>
            </a:pPr>
            <a:endParaRPr lang="nl-NL" sz="1500" dirty="0"/>
          </a:p>
          <a:p>
            <a:endParaRPr lang="nl-NL" sz="1500" dirty="0"/>
          </a:p>
        </p:txBody>
      </p:sp>
      <p:pic>
        <p:nvPicPr>
          <p:cNvPr id="3" name="Afbeelding 2"/>
          <p:cNvPicPr>
            <a:picLocks noChangeAspect="1"/>
          </p:cNvPicPr>
          <p:nvPr/>
        </p:nvPicPr>
        <p:blipFill rotWithShape="1">
          <a:blip r:embed="rId2"/>
          <a:srcRect l="5124" r="29035" b="-2"/>
          <a:stretch/>
        </p:blipFill>
        <p:spPr>
          <a:xfrm>
            <a:off x="5802816" y="1339676"/>
            <a:ext cx="2348254" cy="1968674"/>
          </a:xfrm>
          <a:prstGeom prst="rect">
            <a:avLst/>
          </a:prstGeom>
        </p:spPr>
      </p:pic>
      <p:pic>
        <p:nvPicPr>
          <p:cNvPr id="6" name="Afbeelding 5"/>
          <p:cNvPicPr>
            <a:picLocks noChangeAspect="1"/>
          </p:cNvPicPr>
          <p:nvPr/>
        </p:nvPicPr>
        <p:blipFill rotWithShape="1">
          <a:blip r:embed="rId3"/>
          <a:srcRect l="15805" r="13021" b="2"/>
          <a:stretch/>
        </p:blipFill>
        <p:spPr>
          <a:xfrm>
            <a:off x="5292485" y="3567411"/>
            <a:ext cx="3368915" cy="1905135"/>
          </a:xfrm>
          <a:prstGeom prst="rect">
            <a:avLst/>
          </a:prstGeom>
        </p:spPr>
      </p:pic>
    </p:spTree>
    <p:extLst>
      <p:ext uri="{BB962C8B-B14F-4D97-AF65-F5344CB8AC3E}">
        <p14:creationId xmlns:p14="http://schemas.microsoft.com/office/powerpoint/2010/main" val="1598039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7"/>
          <p:cNvSpPr>
            <a:spLocks noGrp="1"/>
          </p:cNvSpPr>
          <p:nvPr>
            <p:ph type="title" idx="4294967295"/>
          </p:nvPr>
        </p:nvSpPr>
        <p:spPr bwMode="auto">
          <a:xfrm>
            <a:off x="1" y="1126331"/>
            <a:ext cx="6326981" cy="701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eaLnBrk="1" hangingPunct="1"/>
            <a:r>
              <a:rPr lang="en-US" altLang="nl-NL" dirty="0"/>
              <a:t>    De </a:t>
            </a:r>
            <a:r>
              <a:rPr lang="en-US" altLang="nl-NL" dirty="0" err="1"/>
              <a:t>moraal</a:t>
            </a:r>
            <a:r>
              <a:rPr lang="en-US" altLang="nl-NL" dirty="0"/>
              <a:t> van het </a:t>
            </a:r>
            <a:r>
              <a:rPr lang="en-US" altLang="nl-NL" dirty="0" err="1"/>
              <a:t>verhaal</a:t>
            </a:r>
            <a:r>
              <a:rPr lang="en-US" altLang="nl-NL" dirty="0"/>
              <a:t>! </a:t>
            </a:r>
            <a:br>
              <a:rPr lang="nl-NL" altLang="nl-NL" dirty="0">
                <a:solidFill>
                  <a:schemeClr val="tx2"/>
                </a:solidFill>
              </a:rPr>
            </a:br>
            <a:endParaRPr lang="nl-NL" altLang="nl-NL" dirty="0"/>
          </a:p>
        </p:txBody>
      </p:sp>
      <p:pic>
        <p:nvPicPr>
          <p:cNvPr id="9" name="Picture 17"/>
          <p:cNvPicPr>
            <a:picLocks noChangeAspect="1" noChangeArrowheads="1"/>
          </p:cNvPicPr>
          <p:nvPr/>
        </p:nvPicPr>
        <p:blipFill>
          <a:blip r:embed="rId2">
            <a:extLst>
              <a:ext uri="{28A0092B-C50C-407E-A947-70E740481C1C}">
                <a14:useLocalDpi xmlns:a14="http://schemas.microsoft.com/office/drawing/2010/main" val="0"/>
              </a:ext>
            </a:extLst>
          </a:blip>
          <a:srcRect l="11847" r="15813"/>
          <a:stretch>
            <a:fillRect/>
          </a:stretch>
        </p:blipFill>
        <p:spPr bwMode="auto">
          <a:xfrm>
            <a:off x="4680012" y="3861197"/>
            <a:ext cx="82391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http://www.partyverhuurmargraten.nl/images/spa%20blauw.jpg"/>
          <p:cNvPicPr>
            <a:picLocks noChangeAspect="1" noChangeArrowheads="1"/>
          </p:cNvPicPr>
          <p:nvPr/>
        </p:nvPicPr>
        <p:blipFill>
          <a:blip r:embed="rId3">
            <a:extLst>
              <a:ext uri="{28A0092B-C50C-407E-A947-70E740481C1C}">
                <a14:useLocalDpi xmlns:a14="http://schemas.microsoft.com/office/drawing/2010/main" val="0"/>
              </a:ext>
            </a:extLst>
          </a:blip>
          <a:srcRect l="37151" r="34782"/>
          <a:stretch>
            <a:fillRect/>
          </a:stretch>
        </p:blipFill>
        <p:spPr bwMode="auto">
          <a:xfrm>
            <a:off x="6041045" y="3845720"/>
            <a:ext cx="640556"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p:cNvPicPr>
            <a:picLocks noChangeAspect="1" noChangeArrowheads="1"/>
          </p:cNvPicPr>
          <p:nvPr/>
        </p:nvPicPr>
        <p:blipFill>
          <a:blip r:embed="rId4">
            <a:extLst>
              <a:ext uri="{28A0092B-C50C-407E-A947-70E740481C1C}">
                <a14:useLocalDpi xmlns:a14="http://schemas.microsoft.com/office/drawing/2010/main" val="0"/>
              </a:ext>
            </a:extLst>
          </a:blip>
          <a:srcRect l="17081" r="14830" b="16420"/>
          <a:stretch>
            <a:fillRect/>
          </a:stretch>
        </p:blipFill>
        <p:spPr bwMode="auto">
          <a:xfrm>
            <a:off x="6361323" y="2821782"/>
            <a:ext cx="1343025" cy="109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kstvak 1"/>
          <p:cNvSpPr txBox="1">
            <a:spLocks noChangeArrowheads="1"/>
          </p:cNvSpPr>
          <p:nvPr/>
        </p:nvSpPr>
        <p:spPr bwMode="auto">
          <a:xfrm>
            <a:off x="1659733" y="5229225"/>
            <a:ext cx="2746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r>
              <a:rPr lang="en-US" altLang="nl-NL" sz="3000" dirty="0" err="1">
                <a:solidFill>
                  <a:prstClr val="black"/>
                </a:solidFill>
              </a:rPr>
              <a:t>Beide</a:t>
            </a:r>
            <a:r>
              <a:rPr lang="en-US" altLang="nl-NL" sz="3000" dirty="0">
                <a:solidFill>
                  <a:prstClr val="black"/>
                </a:solidFill>
              </a:rPr>
              <a:t>: 400 kcal</a:t>
            </a:r>
            <a:endParaRPr lang="nl-NL" altLang="nl-NL" sz="3000" dirty="0">
              <a:solidFill>
                <a:prstClr val="black"/>
              </a:solidFill>
            </a:endParaRPr>
          </a:p>
        </p:txBody>
      </p:sp>
      <p:pic>
        <p:nvPicPr>
          <p:cNvPr id="6350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62" y="1997869"/>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6"/>
          <a:stretch>
            <a:fillRect/>
          </a:stretch>
        </p:blipFill>
        <p:spPr>
          <a:xfrm>
            <a:off x="4580428" y="1742977"/>
            <a:ext cx="1494569" cy="996379"/>
          </a:xfrm>
          <a:prstGeom prst="rect">
            <a:avLst/>
          </a:prstGeom>
        </p:spPr>
      </p:pic>
      <p:pic>
        <p:nvPicPr>
          <p:cNvPr id="4" name="Afbeelding 3"/>
          <p:cNvPicPr>
            <a:picLocks noChangeAspect="1"/>
          </p:cNvPicPr>
          <p:nvPr/>
        </p:nvPicPr>
        <p:blipFill>
          <a:blip r:embed="rId7"/>
          <a:stretch>
            <a:fillRect/>
          </a:stretch>
        </p:blipFill>
        <p:spPr>
          <a:xfrm>
            <a:off x="6145887" y="1959671"/>
            <a:ext cx="1094607" cy="733387"/>
          </a:xfrm>
          <a:prstGeom prst="rect">
            <a:avLst/>
          </a:prstGeom>
        </p:spPr>
      </p:pic>
      <p:pic>
        <p:nvPicPr>
          <p:cNvPr id="5" name="Afbeelding 4"/>
          <p:cNvPicPr>
            <a:picLocks noChangeAspect="1"/>
          </p:cNvPicPr>
          <p:nvPr/>
        </p:nvPicPr>
        <p:blipFill>
          <a:blip r:embed="rId8"/>
          <a:stretch>
            <a:fillRect/>
          </a:stretch>
        </p:blipFill>
        <p:spPr>
          <a:xfrm>
            <a:off x="4709439" y="2786019"/>
            <a:ext cx="1336131" cy="1002098"/>
          </a:xfrm>
          <a:prstGeom prst="rect">
            <a:avLst/>
          </a:prstGeom>
        </p:spPr>
      </p:pic>
    </p:spTree>
    <p:extLst>
      <p:ext uri="{BB962C8B-B14F-4D97-AF65-F5344CB8AC3E}">
        <p14:creationId xmlns:p14="http://schemas.microsoft.com/office/powerpoint/2010/main" val="726484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3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6696" y="629266"/>
            <a:ext cx="2629122" cy="1622321"/>
          </a:xfrm>
        </p:spPr>
        <p:txBody>
          <a:bodyPr>
            <a:normAutofit/>
          </a:bodyPr>
          <a:lstStyle/>
          <a:p>
            <a:r>
              <a:rPr lang="nl-NL" dirty="0"/>
              <a:t>Omgeving</a:t>
            </a:r>
          </a:p>
        </p:txBody>
      </p:sp>
      <p:sp>
        <p:nvSpPr>
          <p:cNvPr id="3" name="Tijdelijke aanduiding voor inhoud 2"/>
          <p:cNvSpPr>
            <a:spLocks noGrp="1"/>
          </p:cNvSpPr>
          <p:nvPr>
            <p:ph idx="1"/>
          </p:nvPr>
        </p:nvSpPr>
        <p:spPr>
          <a:xfrm>
            <a:off x="486698" y="2438400"/>
            <a:ext cx="2629120" cy="3785419"/>
          </a:xfrm>
        </p:spPr>
        <p:txBody>
          <a:bodyPr>
            <a:normAutofit/>
          </a:bodyPr>
          <a:lstStyle/>
          <a:p>
            <a:pPr marL="0" indent="0">
              <a:buNone/>
            </a:pPr>
            <a:r>
              <a:rPr lang="nl-NL" sz="1700" b="1" u="sng"/>
              <a:t>ANGELO – raamwerk</a:t>
            </a:r>
          </a:p>
          <a:p>
            <a:pPr marL="0" indent="0">
              <a:buNone/>
            </a:pPr>
            <a:r>
              <a:rPr lang="nl-NL" sz="1700"/>
              <a:t>= </a:t>
            </a:r>
            <a:r>
              <a:rPr lang="en-US" sz="1700" b="1"/>
              <a:t>An</a:t>
            </a:r>
            <a:r>
              <a:rPr lang="en-US" sz="1700"/>
              <a:t>alysis </a:t>
            </a:r>
            <a:r>
              <a:rPr lang="en-US" sz="1700" b="1"/>
              <a:t>G</a:t>
            </a:r>
            <a:r>
              <a:rPr lang="en-US" sz="1700"/>
              <a:t>rid for </a:t>
            </a:r>
            <a:r>
              <a:rPr lang="en-US" sz="1700" b="1"/>
              <a:t>E</a:t>
            </a:r>
            <a:r>
              <a:rPr lang="en-US" sz="1700"/>
              <a:t>nvironments </a:t>
            </a:r>
            <a:r>
              <a:rPr lang="en-US" sz="1700" b="1"/>
              <a:t>L</a:t>
            </a:r>
            <a:r>
              <a:rPr lang="en-US" sz="1700"/>
              <a:t>inked to </a:t>
            </a:r>
            <a:r>
              <a:rPr lang="en-US" sz="1700" b="1"/>
              <a:t>O</a:t>
            </a:r>
            <a:r>
              <a:rPr lang="en-US" sz="1700"/>
              <a:t>besity</a:t>
            </a:r>
          </a:p>
          <a:p>
            <a:r>
              <a:rPr lang="nl-NL" sz="1700"/>
              <a:t>4 factoren</a:t>
            </a:r>
          </a:p>
          <a:p>
            <a:r>
              <a:rPr lang="nl-NL" sz="1700"/>
              <a:t>2 niveaus</a:t>
            </a:r>
          </a:p>
          <a:p>
            <a:endParaRPr lang="nl-NL" sz="1700"/>
          </a:p>
          <a:p>
            <a:pPr marL="0" indent="0">
              <a:buNone/>
            </a:pPr>
            <a:endParaRPr lang="nl-NL" sz="1700"/>
          </a:p>
        </p:txBody>
      </p:sp>
      <p:pic>
        <p:nvPicPr>
          <p:cNvPr id="4" name="Tijdelijke aanduiding voor inhoud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4396" y="1807800"/>
            <a:ext cx="4514498" cy="3239153"/>
          </a:xfrm>
          <a:prstGeom prst="rect">
            <a:avLst/>
          </a:prstGeom>
          <a:effectLst/>
        </p:spPr>
      </p:pic>
    </p:spTree>
    <p:extLst>
      <p:ext uri="{BB962C8B-B14F-4D97-AF65-F5344CB8AC3E}">
        <p14:creationId xmlns:p14="http://schemas.microsoft.com/office/powerpoint/2010/main" val="971195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15125" y="1153572"/>
            <a:ext cx="2400300" cy="4461163"/>
          </a:xfrm>
        </p:spPr>
        <p:txBody>
          <a:bodyPr>
            <a:normAutofit/>
          </a:bodyPr>
          <a:lstStyle/>
          <a:p>
            <a:r>
              <a:rPr lang="nl-NL">
                <a:solidFill>
                  <a:srgbClr val="FFFFFF"/>
                </a:solidFill>
              </a:rPr>
              <a:t>Externe factoren kunnen worden ingedeeld in het Angelo raamwerk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p:cNvSpPr>
            <a:spLocks noGrp="1"/>
          </p:cNvSpPr>
          <p:nvPr>
            <p:ph idx="1"/>
          </p:nvPr>
        </p:nvSpPr>
        <p:spPr>
          <a:xfrm>
            <a:off x="3335481" y="591344"/>
            <a:ext cx="5179868" cy="5585619"/>
          </a:xfrm>
        </p:spPr>
        <p:txBody>
          <a:bodyPr anchor="ctr">
            <a:normAutofit/>
          </a:bodyPr>
          <a:lstStyle/>
          <a:p>
            <a:r>
              <a:rPr lang="nl-NL"/>
              <a:t>Interne factoren lichaam/DNA</a:t>
            </a:r>
          </a:p>
          <a:p>
            <a:r>
              <a:rPr lang="nl-NL" dirty="0"/>
              <a:t>Externe factoren</a:t>
            </a:r>
          </a:p>
          <a:p>
            <a:pPr lvl="1"/>
            <a:r>
              <a:rPr lang="nl-NL" dirty="0"/>
              <a:t>Sociaal/cultureel</a:t>
            </a:r>
          </a:p>
          <a:p>
            <a:pPr lvl="1"/>
            <a:r>
              <a:rPr lang="nl-NL" dirty="0"/>
              <a:t>Fysiek </a:t>
            </a:r>
          </a:p>
          <a:p>
            <a:pPr lvl="1"/>
            <a:r>
              <a:rPr lang="nl-NL" dirty="0"/>
              <a:t>Politiek </a:t>
            </a:r>
          </a:p>
          <a:p>
            <a:pPr lvl="1"/>
            <a:r>
              <a:rPr lang="nl-NL" dirty="0"/>
              <a:t>Economisch</a:t>
            </a:r>
          </a:p>
          <a:p>
            <a:pPr marL="457200" lvl="1" indent="0">
              <a:buNone/>
            </a:pPr>
            <a:endParaRPr lang="nl-NL" dirty="0"/>
          </a:p>
          <a:p>
            <a:pPr marL="457200" lvl="1" indent="0">
              <a:buNone/>
            </a:pPr>
            <a:r>
              <a:rPr lang="nl-NL" dirty="0"/>
              <a:t>Het ANGELO-raamwerk</a:t>
            </a:r>
          </a:p>
          <a:p>
            <a:pPr marL="457200" lvl="1" indent="0">
              <a:buNone/>
            </a:pPr>
            <a:r>
              <a:rPr lang="nl-NL" dirty="0"/>
              <a:t>Microniveau		: thuis, school &amp; werk</a:t>
            </a:r>
          </a:p>
          <a:p>
            <a:pPr marL="457200" lvl="1" indent="0">
              <a:buNone/>
            </a:pPr>
            <a:r>
              <a:rPr lang="nl-NL" dirty="0"/>
              <a:t>Macroniveau	: wijk, gemeente &amp; land</a:t>
            </a:r>
          </a:p>
          <a:p>
            <a:pPr marL="457200" lvl="1" indent="0">
              <a:buNone/>
            </a:pPr>
            <a:endParaRPr lang="nl-NL" dirty="0"/>
          </a:p>
          <a:p>
            <a:r>
              <a:rPr lang="nl-NL"/>
              <a:t>Gedragsfactoren/leefstijl</a:t>
            </a:r>
          </a:p>
          <a:p>
            <a:pPr lvl="1"/>
            <a:r>
              <a:rPr lang="nl-NL"/>
              <a:t>Bewegen</a:t>
            </a:r>
          </a:p>
          <a:p>
            <a:pPr lvl="1"/>
            <a:r>
              <a:rPr lang="nl-NL"/>
              <a:t>Voeding</a:t>
            </a:r>
          </a:p>
          <a:p>
            <a:pPr lvl="1"/>
            <a:r>
              <a:rPr lang="nl-NL"/>
              <a:t>Ontspanning</a:t>
            </a:r>
          </a:p>
          <a:p>
            <a:pPr lvl="1"/>
            <a:r>
              <a:rPr lang="nl-NL"/>
              <a:t>Roken/Drugs/Alcohol</a:t>
            </a:r>
          </a:p>
          <a:p>
            <a:r>
              <a:rPr lang="nl-NL"/>
              <a:t>Gezondheidszorg voorzieningen</a:t>
            </a:r>
          </a:p>
          <a:p>
            <a:endParaRPr lang="nl-NL" dirty="0"/>
          </a:p>
        </p:txBody>
      </p:sp>
    </p:spTree>
    <p:extLst>
      <p:ext uri="{BB962C8B-B14F-4D97-AF65-F5344CB8AC3E}">
        <p14:creationId xmlns:p14="http://schemas.microsoft.com/office/powerpoint/2010/main" val="168951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15125" y="1153572"/>
            <a:ext cx="2400300" cy="4461163"/>
          </a:xfrm>
        </p:spPr>
        <p:txBody>
          <a:bodyPr>
            <a:normAutofit/>
          </a:bodyPr>
          <a:lstStyle/>
          <a:p>
            <a:r>
              <a:rPr lang="nl-NL">
                <a:solidFill>
                  <a:srgbClr val="FFFFFF"/>
                </a:solidFill>
              </a:rPr>
              <a:t>4 factoren van het Angelo raamwerk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p:cNvSpPr>
            <a:spLocks noGrp="1"/>
          </p:cNvSpPr>
          <p:nvPr>
            <p:ph idx="1"/>
          </p:nvPr>
        </p:nvSpPr>
        <p:spPr>
          <a:xfrm>
            <a:off x="3335481" y="591344"/>
            <a:ext cx="5179868" cy="5585619"/>
          </a:xfrm>
        </p:spPr>
        <p:txBody>
          <a:bodyPr anchor="ctr">
            <a:normAutofit/>
          </a:bodyPr>
          <a:lstStyle/>
          <a:p>
            <a:pPr marL="0" indent="0">
              <a:buNone/>
            </a:pPr>
            <a:r>
              <a:rPr lang="nl-NL" sz="1900"/>
              <a:t>1. Fysieke omgeving</a:t>
            </a:r>
          </a:p>
          <a:p>
            <a:pPr marL="0" indent="0">
              <a:buNone/>
            </a:pPr>
            <a:r>
              <a:rPr lang="nl-NL" sz="1900"/>
              <a:t>Aanwezigheid van </a:t>
            </a:r>
            <a:r>
              <a:rPr lang="nl-NL" sz="1900" b="1"/>
              <a:t>tastbare middelen en voorwerpen </a:t>
            </a:r>
            <a:r>
              <a:rPr lang="nl-NL" sz="1900"/>
              <a:t>om (on)gezond gedrag te vertonen. </a:t>
            </a:r>
          </a:p>
          <a:p>
            <a:pPr marL="0" indent="0">
              <a:buNone/>
            </a:pPr>
            <a:endParaRPr lang="nl-NL" sz="1900"/>
          </a:p>
          <a:p>
            <a:pPr marL="0" indent="0">
              <a:buNone/>
            </a:pPr>
            <a:r>
              <a:rPr lang="nl-NL" sz="1900"/>
              <a:t>2. Economische omgeving</a:t>
            </a:r>
          </a:p>
          <a:p>
            <a:pPr marL="0" indent="0">
              <a:buNone/>
            </a:pPr>
            <a:r>
              <a:rPr lang="nl-NL" sz="1900" b="1"/>
              <a:t>Kosten </a:t>
            </a:r>
            <a:r>
              <a:rPr lang="nl-NL" sz="1900"/>
              <a:t>gerelateerd aan (on)gezond gedrag </a:t>
            </a:r>
          </a:p>
          <a:p>
            <a:pPr marL="0" indent="0">
              <a:buNone/>
            </a:pPr>
            <a:endParaRPr lang="nl-NL" sz="1900"/>
          </a:p>
          <a:p>
            <a:pPr marL="0" indent="0">
              <a:buNone/>
            </a:pPr>
            <a:r>
              <a:rPr lang="nl-NL" sz="1900"/>
              <a:t>3. Politieke omgeving</a:t>
            </a:r>
          </a:p>
          <a:p>
            <a:pPr marL="0" indent="0">
              <a:buNone/>
            </a:pPr>
            <a:r>
              <a:rPr lang="nl-NL" sz="1900"/>
              <a:t>Wat zijn de </a:t>
            </a:r>
            <a:r>
              <a:rPr lang="nl-NL" sz="1900" b="1"/>
              <a:t>wetten en regels </a:t>
            </a:r>
            <a:r>
              <a:rPr lang="nl-NL" sz="1900"/>
              <a:t>die het gezondheidsgedrag kunnen beïnvloeden? </a:t>
            </a:r>
          </a:p>
          <a:p>
            <a:pPr marL="0" indent="0">
              <a:buNone/>
            </a:pPr>
            <a:endParaRPr lang="nl-NL" sz="1900"/>
          </a:p>
          <a:p>
            <a:pPr marL="0" indent="0">
              <a:buNone/>
            </a:pPr>
            <a:r>
              <a:rPr lang="nl-NL" sz="1900"/>
              <a:t>4. Sociaal-culturele omgeving</a:t>
            </a:r>
          </a:p>
          <a:p>
            <a:pPr marL="0" indent="0">
              <a:buNone/>
            </a:pPr>
            <a:r>
              <a:rPr lang="nl-NL" sz="1900"/>
              <a:t>Wat zijn de houdingen en </a:t>
            </a:r>
            <a:r>
              <a:rPr lang="nl-NL" sz="1900" b="1"/>
              <a:t>opvattingen van mensen </a:t>
            </a:r>
            <a:r>
              <a:rPr lang="nl-NL" sz="1900"/>
              <a:t>in de omgeving.</a:t>
            </a:r>
          </a:p>
          <a:p>
            <a:pPr marL="0" indent="0">
              <a:buNone/>
            </a:pPr>
            <a:r>
              <a:rPr lang="nl-NL" sz="1900"/>
              <a:t> </a:t>
            </a:r>
          </a:p>
          <a:p>
            <a:endParaRPr lang="nl-NL" sz="1900"/>
          </a:p>
        </p:txBody>
      </p:sp>
    </p:spTree>
    <p:extLst>
      <p:ext uri="{BB962C8B-B14F-4D97-AF65-F5344CB8AC3E}">
        <p14:creationId xmlns:p14="http://schemas.microsoft.com/office/powerpoint/2010/main" val="28186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15125" y="1153572"/>
            <a:ext cx="2400300" cy="4461163"/>
          </a:xfrm>
        </p:spPr>
        <p:txBody>
          <a:bodyPr>
            <a:normAutofit/>
          </a:bodyPr>
          <a:lstStyle/>
          <a:p>
            <a:r>
              <a:rPr lang="nl-NL">
                <a:solidFill>
                  <a:srgbClr val="FFFFFF"/>
                </a:solidFill>
              </a:rPr>
              <a:t>Macro en micro niveau</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p:cNvSpPr>
            <a:spLocks noGrp="1"/>
          </p:cNvSpPr>
          <p:nvPr>
            <p:ph idx="1"/>
          </p:nvPr>
        </p:nvSpPr>
        <p:spPr>
          <a:xfrm>
            <a:off x="3335481" y="591344"/>
            <a:ext cx="5179868" cy="5585619"/>
          </a:xfrm>
        </p:spPr>
        <p:txBody>
          <a:bodyPr anchor="ctr">
            <a:normAutofit/>
          </a:bodyPr>
          <a:lstStyle/>
          <a:p>
            <a:pPr marL="0" indent="0">
              <a:buNone/>
            </a:pPr>
            <a:r>
              <a:rPr lang="nl-NL" dirty="0"/>
              <a:t>1. Micro – niveau </a:t>
            </a:r>
          </a:p>
          <a:p>
            <a:pPr lvl="1"/>
            <a:r>
              <a:rPr lang="nl-NL" dirty="0"/>
              <a:t>Waar wordt het gedrag uitgevoerd?</a:t>
            </a:r>
          </a:p>
          <a:p>
            <a:pPr lvl="1"/>
            <a:r>
              <a:rPr lang="nl-NL" dirty="0"/>
              <a:t>thuis, buurt of school </a:t>
            </a:r>
          </a:p>
          <a:p>
            <a:pPr marL="457200" lvl="1" indent="0">
              <a:buNone/>
            </a:pPr>
            <a:endParaRPr lang="nl-NL" dirty="0"/>
          </a:p>
          <a:p>
            <a:pPr marL="0" indent="0">
              <a:buNone/>
            </a:pPr>
            <a:r>
              <a:rPr lang="nl-NL" dirty="0"/>
              <a:t>2. Macro – niveau</a:t>
            </a:r>
          </a:p>
          <a:p>
            <a:pPr lvl="1"/>
            <a:r>
              <a:rPr lang="nl-NL" dirty="0"/>
              <a:t>De niveaus hierboven</a:t>
            </a:r>
          </a:p>
          <a:p>
            <a:pPr lvl="1"/>
            <a:r>
              <a:rPr lang="nl-NL" dirty="0"/>
              <a:t>Voedingsindustrie, schoolbestuur, gemeentebestuur, Nederlandse wet</a:t>
            </a:r>
          </a:p>
          <a:p>
            <a:pPr lvl="1"/>
            <a:r>
              <a:rPr lang="nl-NL" dirty="0"/>
              <a:t>Wijk, gemeente, land</a:t>
            </a:r>
          </a:p>
          <a:p>
            <a:pPr marL="0" indent="0">
              <a:buNone/>
            </a:pPr>
            <a:endParaRPr lang="nl-NL" dirty="0"/>
          </a:p>
        </p:txBody>
      </p:sp>
    </p:spTree>
    <p:extLst>
      <p:ext uri="{BB962C8B-B14F-4D97-AF65-F5344CB8AC3E}">
        <p14:creationId xmlns:p14="http://schemas.microsoft.com/office/powerpoint/2010/main" val="2206903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8255"/>
            <a:ext cx="7886700" cy="1325563"/>
          </a:xfrm>
        </p:spPr>
        <p:txBody>
          <a:bodyPr/>
          <a:lstStyle/>
          <a:p>
            <a:r>
              <a:rPr lang="nl-NL" dirty="0"/>
              <a:t>Het ANGELO-raamwerk</a:t>
            </a:r>
          </a:p>
        </p:txBody>
      </p:sp>
      <p:sp>
        <p:nvSpPr>
          <p:cNvPr id="3" name="Tijdelijke aanduiding voor inhoud 2"/>
          <p:cNvSpPr>
            <a:spLocks noGrp="1"/>
          </p:cNvSpPr>
          <p:nvPr>
            <p:ph idx="1"/>
          </p:nvPr>
        </p:nvSpPr>
        <p:spPr/>
        <p:txBody>
          <a:bodyPr/>
          <a:lstStyle/>
          <a:p>
            <a:endParaRPr lang="nl-NL"/>
          </a:p>
        </p:txBody>
      </p:sp>
      <p:pic>
        <p:nvPicPr>
          <p:cNvPr id="5" name="Tijdelijke aanduiding voor inhou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836712"/>
            <a:ext cx="7983806" cy="5721580"/>
          </a:xfrm>
          <a:prstGeom prst="rect">
            <a:avLst/>
          </a:prstGeom>
        </p:spPr>
      </p:pic>
    </p:spTree>
    <p:extLst>
      <p:ext uri="{BB962C8B-B14F-4D97-AF65-F5344CB8AC3E}">
        <p14:creationId xmlns:p14="http://schemas.microsoft.com/office/powerpoint/2010/main" val="3267631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3" t="12291" r="19180" b="6250"/>
          <a:stretch/>
        </p:blipFill>
        <p:spPr bwMode="auto">
          <a:xfrm>
            <a:off x="251520" y="116632"/>
            <a:ext cx="8568952" cy="6569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30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0B3CE-4749-264D-B084-1CE52EF5EB83}"/>
              </a:ext>
            </a:extLst>
          </p:cNvPr>
          <p:cNvSpPr>
            <a:spLocks noGrp="1"/>
          </p:cNvSpPr>
          <p:nvPr>
            <p:ph type="title"/>
          </p:nvPr>
        </p:nvSpPr>
        <p:spPr/>
        <p:txBody>
          <a:bodyPr>
            <a:normAutofit/>
          </a:bodyPr>
          <a:lstStyle/>
          <a:p>
            <a:r>
              <a:rPr lang="nl-NL" dirty="0"/>
              <a:t>Leerdoelen deze week</a:t>
            </a:r>
            <a:br>
              <a:rPr lang="nl-NL" dirty="0"/>
            </a:br>
            <a:r>
              <a:rPr lang="nl-NL" dirty="0"/>
              <a:t>Aan het einde van de les:</a:t>
            </a:r>
          </a:p>
        </p:txBody>
      </p:sp>
      <p:graphicFrame>
        <p:nvGraphicFramePr>
          <p:cNvPr id="5" name="Tijdelijke aanduiding voor inhoud 2">
            <a:extLst>
              <a:ext uri="{FF2B5EF4-FFF2-40B4-BE49-F238E27FC236}">
                <a16:creationId xmlns:a16="http://schemas.microsoft.com/office/drawing/2014/main" id="{DAECB17F-6B66-4996-A0CF-3E8650FE74FF}"/>
              </a:ext>
            </a:extLst>
          </p:cNvPr>
          <p:cNvGraphicFramePr>
            <a:graphicFrameLocks noGrp="1"/>
          </p:cNvGraphicFramePr>
          <p:nvPr>
            <p:ph idx="1"/>
            <p:extLst>
              <p:ext uri="{D42A27DB-BD31-4B8C-83A1-F6EECF244321}">
                <p14:modId xmlns:p14="http://schemas.microsoft.com/office/powerpoint/2010/main" val="86324294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22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6" name="Tijdelijke aanduiding voor inhou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6752" y="957961"/>
            <a:ext cx="8147248" cy="5838710"/>
          </a:xfrm>
        </p:spPr>
      </p:pic>
    </p:spTree>
    <p:extLst>
      <p:ext uri="{BB962C8B-B14F-4D97-AF65-F5344CB8AC3E}">
        <p14:creationId xmlns:p14="http://schemas.microsoft.com/office/powerpoint/2010/main" val="2907882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15125" y="1153572"/>
            <a:ext cx="2400300" cy="4461163"/>
          </a:xfrm>
        </p:spPr>
        <p:txBody>
          <a:bodyPr>
            <a:normAutofit/>
          </a:bodyPr>
          <a:lstStyle/>
          <a:p>
            <a:r>
              <a:rPr lang="nl-NL">
                <a:solidFill>
                  <a:srgbClr val="FFFFFF"/>
                </a:solidFill>
              </a:rPr>
              <a:t>Hoe ziet jouw Angelo raamwerk er uit?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p:cNvSpPr>
            <a:spLocks noGrp="1"/>
          </p:cNvSpPr>
          <p:nvPr>
            <p:ph idx="1"/>
          </p:nvPr>
        </p:nvSpPr>
        <p:spPr>
          <a:xfrm>
            <a:off x="3335481" y="591344"/>
            <a:ext cx="5179868" cy="5585619"/>
          </a:xfrm>
        </p:spPr>
        <p:txBody>
          <a:bodyPr anchor="ctr">
            <a:normAutofit/>
          </a:bodyPr>
          <a:lstStyle/>
          <a:p>
            <a:r>
              <a:rPr lang="nl-NL" dirty="0"/>
              <a:t>Vul het Angelo raamwerk in voor jouw leefomgeving</a:t>
            </a:r>
          </a:p>
          <a:p>
            <a:r>
              <a:rPr lang="nl-NL" dirty="0"/>
              <a:t>Vul alleen de micro omgeving in.</a:t>
            </a:r>
          </a:p>
        </p:txBody>
      </p:sp>
    </p:spTree>
    <p:extLst>
      <p:ext uri="{BB962C8B-B14F-4D97-AF65-F5344CB8AC3E}">
        <p14:creationId xmlns:p14="http://schemas.microsoft.com/office/powerpoint/2010/main" val="320026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757280" y="3592986"/>
            <a:ext cx="3881441" cy="2031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FF2F00"/>
                </a:solidFill>
                <a:effectLst/>
                <a:uLnTx/>
                <a:uFillTx/>
                <a:latin typeface="Arial" charset="0"/>
                <a:ea typeface="Calibri" pitchFamily="34" charset="0"/>
                <a:cs typeface="Arial" charset="0"/>
              </a:rPr>
              <a:t>Stappen</a:t>
            </a:r>
            <a:r>
              <a:rPr kumimoji="0" lang="nl-NL" sz="900" b="1"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charset="0"/>
              </a:rPr>
              <a:t>			</a:t>
            </a:r>
          </a:p>
          <a:p>
            <a:pPr marL="0"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Maak een account aan bij het voedingscentrum en bereken je eigen BMI</a:t>
            </a:r>
          </a:p>
          <a:p>
            <a:pPr marL="0"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Houd een week een eetdagboek bij m.b.v. De Eetmeter van Het Voedingscentrum. </a:t>
            </a:r>
          </a:p>
          <a:p>
            <a:pPr marL="0"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Kijk bij ‘Adviezen’ in De Eetmeter van Het Voedingscentrum wat er voor jou wordt aangeraden om dagelijks te eten. Kijk zowel bij de voedingstoffen als de Schijf van Vijf.</a:t>
            </a:r>
          </a:p>
          <a:p>
            <a:pPr marL="0"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Breng je beweegactiviteiten in beeld en bekijk of jouw beweegpatroon voldoet aan de beweegrichtlijnen.</a:t>
            </a:r>
          </a:p>
          <a:p>
            <a:pPr marL="0"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Beschrijf aan de hand van het ANGELO-raamwerk jouw eigen micro-omgeving, waarbij je een verschil maakt in fysiek, sociaal-cultureel, economisch en politiek.</a:t>
            </a:r>
          </a:p>
          <a:p>
            <a:pPr marL="0"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Analyseer je totale levensstijl en beschrijf wat opvallend is aan jouw eet- en bewegingspatroon en benoem minimaal 5 verbeterpunten.</a:t>
            </a:r>
          </a:p>
        </p:txBody>
      </p:sp>
      <p:sp>
        <p:nvSpPr>
          <p:cNvPr id="8" name="Rectangle 8"/>
          <p:cNvSpPr>
            <a:spLocks noChangeArrowheads="1"/>
          </p:cNvSpPr>
          <p:nvPr/>
        </p:nvSpPr>
        <p:spPr bwMode="auto">
          <a:xfrm>
            <a:off x="5494724" y="2866020"/>
            <a:ext cx="3433787"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FF2F00"/>
                </a:solidFill>
                <a:effectLst/>
                <a:uLnTx/>
                <a:uFillTx/>
                <a:latin typeface="Arial" charset="0"/>
                <a:ea typeface="Calibri" pitchFamily="34" charset="0"/>
                <a:cs typeface="Arial" charset="0"/>
              </a:rPr>
              <a:t>Bijeenkomsten &amp; Tijd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Les inleiding in een gezonde leefstijl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Les inleiding ANGELO Raamwerk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Expert lessen voor begeleiding leerarrangement </a:t>
            </a:r>
          </a:p>
        </p:txBody>
      </p:sp>
      <p:sp>
        <p:nvSpPr>
          <p:cNvPr id="9" name="Rectangle 8"/>
          <p:cNvSpPr>
            <a:spLocks noChangeArrowheads="1"/>
          </p:cNvSpPr>
          <p:nvPr/>
        </p:nvSpPr>
        <p:spPr bwMode="auto">
          <a:xfrm>
            <a:off x="5494724" y="3712529"/>
            <a:ext cx="3433787"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FF2F00"/>
                </a:solidFill>
                <a:effectLst/>
                <a:uLnTx/>
                <a:uFillTx/>
                <a:latin typeface="Arial" charset="0"/>
                <a:ea typeface="Calibri" pitchFamily="34" charset="0"/>
                <a:cs typeface="Arial" charset="0"/>
              </a:rPr>
              <a:t>Bronnen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75"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hlinkClick r:id="rId2"/>
              </a:rPr>
              <a:t>www.voedingscentrum.nl</a:t>
            </a:r>
            <a:endParaRPr kumimoji="0" lang="nl-NL" sz="975"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75"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hlinkClick r:id="rId3"/>
              </a:rPr>
              <a:t>www.kenniscentrumsportenbewegen.nl/producten/beweegrichtlijnen/#br-overzicht</a:t>
            </a:r>
            <a:r>
              <a:rPr kumimoji="0" lang="nl-NL" sz="975"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75"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endParaRPr>
          </a:p>
        </p:txBody>
      </p:sp>
      <p:sp>
        <p:nvSpPr>
          <p:cNvPr id="10" name="Rechthoek 24"/>
          <p:cNvSpPr>
            <a:spLocks noChangeArrowheads="1"/>
          </p:cNvSpPr>
          <p:nvPr/>
        </p:nvSpPr>
        <p:spPr bwMode="auto">
          <a:xfrm>
            <a:off x="1130086" y="910292"/>
            <a:ext cx="564951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100" b="0" i="0" u="none" strike="noStrike" kern="1200" cap="none" spc="0" normalizeH="0" baseline="0" noProof="0" dirty="0">
                <a:ln>
                  <a:noFill/>
                </a:ln>
                <a:solidFill>
                  <a:prstClr val="black"/>
                </a:solidFill>
                <a:effectLst/>
                <a:uLnTx/>
                <a:uFillTx/>
                <a:latin typeface="Calibri" pitchFamily="34" charset="0"/>
                <a:ea typeface="+mn-ea"/>
                <a:cs typeface="+mn-cs"/>
              </a:rPr>
              <a:t>2324 </a:t>
            </a:r>
            <a:r>
              <a:rPr kumimoji="0" lang="nl-NL" sz="2100" b="0" i="0" u="none" strike="noStrike" kern="1200" cap="none" spc="0" normalizeH="0" baseline="0" noProof="0">
                <a:ln>
                  <a:noFill/>
                </a:ln>
                <a:solidFill>
                  <a:prstClr val="black"/>
                </a:solidFill>
                <a:effectLst/>
                <a:uLnTx/>
                <a:uFillTx/>
                <a:latin typeface="Calibri" pitchFamily="34" charset="0"/>
                <a:ea typeface="+mn-ea"/>
                <a:cs typeface="+mn-cs"/>
              </a:rPr>
              <a:t>MLO TP </a:t>
            </a:r>
            <a:r>
              <a:rPr kumimoji="0" lang="nl-NL" sz="2100" b="0" i="0" u="none" strike="noStrike" kern="1200" cap="none" spc="0" normalizeH="0" baseline="0" noProof="0" dirty="0">
                <a:ln>
                  <a:noFill/>
                </a:ln>
                <a:solidFill>
                  <a:prstClr val="black"/>
                </a:solidFill>
                <a:effectLst/>
                <a:uLnTx/>
                <a:uFillTx/>
                <a:latin typeface="Calibri" pitchFamily="34" charset="0"/>
                <a:ea typeface="+mn-ea"/>
                <a:cs typeface="+mn-cs"/>
              </a:rPr>
              <a:t>4 Mijn leefstijl</a:t>
            </a:r>
          </a:p>
        </p:txBody>
      </p:sp>
      <p:sp>
        <p:nvSpPr>
          <p:cNvPr id="12" name="Rectangle 6"/>
          <p:cNvSpPr>
            <a:spLocks noChangeArrowheads="1"/>
          </p:cNvSpPr>
          <p:nvPr/>
        </p:nvSpPr>
        <p:spPr bwMode="auto">
          <a:xfrm>
            <a:off x="5494724" y="1524813"/>
            <a:ext cx="3433787" cy="1061829"/>
          </a:xfrm>
          <a:prstGeom prst="rect">
            <a:avLst/>
          </a:prstGeom>
          <a:noFill/>
          <a:ln w="9525">
            <a:solidFill>
              <a:schemeClr val="tx1"/>
            </a:solid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FF2F00"/>
                </a:solidFill>
                <a:effectLst/>
                <a:uLnTx/>
                <a:uFillTx/>
                <a:latin typeface="Arial" charset="0"/>
                <a:ea typeface="Calibri" pitchFamily="34" charset="0"/>
                <a:cs typeface="Arial" charset="0"/>
              </a:rPr>
              <a:t>Samenwerken</a:t>
            </a:r>
            <a:r>
              <a:rPr kumimoji="0" lang="nl-NL" sz="900" b="1" i="0" u="none" strike="noStrike" kern="1200" cap="none" spc="0" normalizeH="0" baseline="0" noProof="0" dirty="0">
                <a:ln>
                  <a:noFill/>
                </a:ln>
                <a:solidFill>
                  <a:srgbClr val="0070C0"/>
                </a:solidFill>
                <a:effectLst/>
                <a:uLnTx/>
                <a:uFillTx/>
                <a:latin typeface="Arial" charset="0"/>
                <a:ea typeface="Calibri" pitchFamily="34" charset="0"/>
                <a:cs typeface="Arial" charset="0"/>
              </a:rPr>
              <a:t>	</a:t>
            </a:r>
            <a:r>
              <a:rPr kumimoji="0" lang="nl-NL" sz="900" b="1"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	 </a:t>
            </a:r>
          </a:p>
          <a:p>
            <a:pPr marL="0" marR="0" lvl="0" indent="-1285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Dit product maak je alleen.</a:t>
            </a:r>
          </a:p>
          <a:p>
            <a:pPr marL="0" marR="0" lvl="0" indent="-1285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Lever je product in via Teams</a:t>
            </a:r>
          </a:p>
          <a:p>
            <a:pPr marL="0" marR="0" lvl="0" indent="-1285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Je wordt een groepje feedback </a:t>
            </a:r>
            <a:r>
              <a:rPr kumimoji="0" lang="nl-NL" sz="900" b="0" i="0" u="none" strike="noStrike" kern="1200" cap="none" spc="0" normalizeH="0" baseline="0" noProof="0" dirty="0" err="1">
                <a:ln>
                  <a:noFill/>
                </a:ln>
                <a:solidFill>
                  <a:prstClr val="black"/>
                </a:solidFill>
                <a:effectLst/>
                <a:uLnTx/>
                <a:uFillTx/>
                <a:latin typeface="Calibri Light" panose="020F0302020204030204"/>
                <a:ea typeface="Calibri" pitchFamily="34" charset="0"/>
                <a:cs typeface="Arial" panose="020B0604020202020204" pitchFamily="34" charset="0"/>
              </a:rPr>
              <a:t>friends</a:t>
            </a: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 geplaatst</a:t>
            </a:r>
          </a:p>
          <a:p>
            <a:pPr marL="0" marR="0" lvl="0" indent="-1285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Geef feedback op de producten van anderen en ontvang feedback</a:t>
            </a:r>
          </a:p>
          <a:p>
            <a:pPr marL="0" marR="0" lvl="0" indent="-1285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Deadline product: </a:t>
            </a:r>
            <a:r>
              <a:rPr kumimoji="0" lang="nl-NL" sz="900" b="1" i="1"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11-10-2023</a:t>
            </a:r>
          </a:p>
          <a:p>
            <a:pPr marL="0" marR="0" lvl="0" indent="-128588"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Feedback friends</a:t>
            </a:r>
            <a:r>
              <a:rPr kumimoji="0" lang="nl-NL" sz="900" b="0" i="0" u="none" strike="noStrike" kern="1200" cap="none" spc="0" normalizeH="0" baseline="0" noProof="0">
                <a:ln>
                  <a:noFill/>
                </a:ln>
                <a:solidFill>
                  <a:prstClr val="black"/>
                </a:solidFill>
                <a:effectLst/>
                <a:uLnTx/>
                <a:uFillTx/>
                <a:latin typeface="Calibri Light" panose="020F0302020204030204"/>
                <a:ea typeface="Calibri" pitchFamily="34" charset="0"/>
                <a:cs typeface="Arial" panose="020B0604020202020204" pitchFamily="34" charset="0"/>
              </a:rPr>
              <a:t>: </a:t>
            </a:r>
            <a:r>
              <a:rPr kumimoji="0" lang="nl-NL" sz="900" b="1" i="1" u="none" strike="noStrike" kern="1200" cap="none" spc="0" normalizeH="0" baseline="0" noProof="0">
                <a:ln>
                  <a:noFill/>
                </a:ln>
                <a:solidFill>
                  <a:prstClr val="black"/>
                </a:solidFill>
                <a:effectLst/>
                <a:uLnTx/>
                <a:uFillTx/>
                <a:latin typeface="Calibri Light" panose="020F0302020204030204"/>
                <a:ea typeface="Calibri" pitchFamily="34" charset="0"/>
                <a:cs typeface="Arial" panose="020B0604020202020204" pitchFamily="34" charset="0"/>
              </a:rPr>
              <a:t>25-10-2023</a:t>
            </a:r>
            <a:endParaRPr kumimoji="0" lang="nl-NL" sz="900" b="1" i="1"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endParaRPr>
          </a:p>
        </p:txBody>
      </p:sp>
      <p:sp>
        <p:nvSpPr>
          <p:cNvPr id="13" name="Tekstvak 12"/>
          <p:cNvSpPr txBox="1"/>
          <p:nvPr/>
        </p:nvSpPr>
        <p:spPr>
          <a:xfrm>
            <a:off x="6656275" y="969190"/>
            <a:ext cx="2715278"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50" b="1" i="1" u="none" strike="noStrike" kern="1200" cap="none" spc="0" normalizeH="0" baseline="0" noProof="0" dirty="0">
                <a:ln>
                  <a:noFill/>
                </a:ln>
                <a:solidFill>
                  <a:prstClr val="black"/>
                </a:solidFill>
                <a:effectLst/>
                <a:uLnTx/>
                <a:uFillTx/>
                <a:latin typeface="Calibri" panose="020F0502020204030204"/>
                <a:ea typeface="+mn-ea"/>
                <a:cs typeface="+mn-cs"/>
              </a:rPr>
              <a:t>Eet jij volgens de schijf van vijf?</a:t>
            </a:r>
          </a:p>
        </p:txBody>
      </p:sp>
      <p:pic>
        <p:nvPicPr>
          <p:cNvPr id="18" name="Afbeelding 17"/>
          <p:cNvPicPr>
            <a:picLocks noChangeAspect="1"/>
          </p:cNvPicPr>
          <p:nvPr/>
        </p:nvPicPr>
        <p:blipFill>
          <a:blip r:embed="rId4"/>
          <a:stretch>
            <a:fillRect/>
          </a:stretch>
        </p:blipFill>
        <p:spPr>
          <a:xfrm>
            <a:off x="5166293" y="1397854"/>
            <a:ext cx="289359" cy="197291"/>
          </a:xfrm>
          <a:prstGeom prst="rect">
            <a:avLst/>
          </a:prstGeom>
        </p:spPr>
      </p:pic>
      <p:pic>
        <p:nvPicPr>
          <p:cNvPr id="19" name="Afbeelding 18"/>
          <p:cNvPicPr>
            <a:picLocks noChangeAspect="1"/>
          </p:cNvPicPr>
          <p:nvPr/>
        </p:nvPicPr>
        <p:blipFill rotWithShape="1">
          <a:blip r:embed="rId5"/>
          <a:srcRect l="17050" t="33024" r="61669" b="30375"/>
          <a:stretch/>
        </p:blipFill>
        <p:spPr>
          <a:xfrm>
            <a:off x="5166293" y="2869871"/>
            <a:ext cx="262706" cy="254022"/>
          </a:xfrm>
          <a:prstGeom prst="rect">
            <a:avLst/>
          </a:prstGeom>
        </p:spPr>
      </p:pic>
      <p:pic>
        <p:nvPicPr>
          <p:cNvPr id="20" name="Afbeelding 19"/>
          <p:cNvPicPr>
            <a:picLocks noChangeAspect="1"/>
          </p:cNvPicPr>
          <p:nvPr/>
        </p:nvPicPr>
        <p:blipFill>
          <a:blip r:embed="rId6"/>
          <a:stretch>
            <a:fillRect/>
          </a:stretch>
        </p:blipFill>
        <p:spPr>
          <a:xfrm>
            <a:off x="4637622" y="3797722"/>
            <a:ext cx="857618" cy="857618"/>
          </a:xfrm>
          <a:prstGeom prst="rect">
            <a:avLst/>
          </a:prstGeom>
        </p:spPr>
      </p:pic>
      <p:pic>
        <p:nvPicPr>
          <p:cNvPr id="22" name="Afbeelding 21"/>
          <p:cNvPicPr>
            <a:picLocks noChangeAspect="1"/>
          </p:cNvPicPr>
          <p:nvPr/>
        </p:nvPicPr>
        <p:blipFill>
          <a:blip r:embed="rId7"/>
          <a:stretch>
            <a:fillRect/>
          </a:stretch>
        </p:blipFill>
        <p:spPr>
          <a:xfrm>
            <a:off x="5220465" y="3651851"/>
            <a:ext cx="224419" cy="218097"/>
          </a:xfrm>
          <a:prstGeom prst="rect">
            <a:avLst/>
          </a:prstGeom>
        </p:spPr>
      </p:pic>
      <p:sp>
        <p:nvSpPr>
          <p:cNvPr id="24" name="Rectangle 4">
            <a:extLst>
              <a:ext uri="{FF2B5EF4-FFF2-40B4-BE49-F238E27FC236}">
                <a16:creationId xmlns:a16="http://schemas.microsoft.com/office/drawing/2014/main" id="{C80E9160-8F30-4D9B-AB29-28DC61BAC4C9}"/>
              </a:ext>
            </a:extLst>
          </p:cNvPr>
          <p:cNvSpPr>
            <a:spLocks noChangeArrowheads="1"/>
          </p:cNvSpPr>
          <p:nvPr/>
        </p:nvSpPr>
        <p:spPr bwMode="auto">
          <a:xfrm>
            <a:off x="754798" y="2235212"/>
            <a:ext cx="3882824" cy="1200329"/>
          </a:xfrm>
          <a:prstGeom prst="rect">
            <a:avLst/>
          </a:prstGeom>
          <a:noFill/>
          <a:ln w="9525">
            <a:solidFill>
              <a:schemeClr val="tx1"/>
            </a:solid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FF2F00"/>
                </a:solidFill>
                <a:effectLst/>
                <a:uLnTx/>
                <a:uFillTx/>
                <a:latin typeface="Arial" charset="0"/>
                <a:ea typeface="Calibri" pitchFamily="34" charset="0"/>
                <a:cs typeface="Arial" charset="0"/>
              </a:rPr>
              <a:t>Product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Een verslag met daarin:</a:t>
            </a:r>
          </a:p>
          <a:p>
            <a:pPr marL="128588"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De uitleg van de BMI is en een berekening van de eigen BMI</a:t>
            </a:r>
          </a:p>
          <a:p>
            <a:pPr marL="128588"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Een eetdagboek met berekening van kcal, eiwitten, koolhydraten en vetten</a:t>
            </a:r>
          </a:p>
          <a:p>
            <a:pPr marL="128588"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Advies van het voedingscentrum voor voeding uit de Schijf van Vijf </a:t>
            </a:r>
          </a:p>
          <a:p>
            <a:pPr marL="128588"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Een ingevulde </a:t>
            </a:r>
            <a:r>
              <a:rPr kumimoji="0" lang="nl-NL" sz="900" b="1" i="1"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micro</a:t>
            </a:r>
            <a:r>
              <a:rPr kumimoji="0" lang="nl-NL" sz="900" b="0" i="1"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 </a:t>
            </a: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omgeving van het Angelo-raamwerk</a:t>
            </a:r>
          </a:p>
          <a:p>
            <a:pPr marL="128588"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Een analyse van jouw eet- en beweegpatroon </a:t>
            </a:r>
          </a:p>
          <a:p>
            <a:pPr marL="128588" marR="0" lvl="0" indent="-1285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Een conclusie en 5 mogelijke verbeterpunten voor eigen leefstijl</a:t>
            </a:r>
          </a:p>
        </p:txBody>
      </p:sp>
      <p:pic>
        <p:nvPicPr>
          <p:cNvPr id="25" name="Afbeelding 24">
            <a:extLst>
              <a:ext uri="{FF2B5EF4-FFF2-40B4-BE49-F238E27FC236}">
                <a16:creationId xmlns:a16="http://schemas.microsoft.com/office/drawing/2014/main" id="{9C97C9E4-37BF-43A6-A247-C2018E2E702F}"/>
              </a:ext>
            </a:extLst>
          </p:cNvPr>
          <p:cNvPicPr>
            <a:picLocks noChangeAspect="1"/>
          </p:cNvPicPr>
          <p:nvPr/>
        </p:nvPicPr>
        <p:blipFill>
          <a:blip r:embed="rId8"/>
          <a:stretch>
            <a:fillRect/>
          </a:stretch>
        </p:blipFill>
        <p:spPr>
          <a:xfrm>
            <a:off x="441420" y="2304398"/>
            <a:ext cx="231420" cy="282411"/>
          </a:xfrm>
          <a:prstGeom prst="rect">
            <a:avLst/>
          </a:prstGeom>
        </p:spPr>
      </p:pic>
      <p:pic>
        <p:nvPicPr>
          <p:cNvPr id="26" name="Afbeelding 25">
            <a:extLst>
              <a:ext uri="{FF2B5EF4-FFF2-40B4-BE49-F238E27FC236}">
                <a16:creationId xmlns:a16="http://schemas.microsoft.com/office/drawing/2014/main" id="{B12BDCAD-7185-46ED-9DED-C90E2EB36D0A}"/>
              </a:ext>
            </a:extLst>
          </p:cNvPr>
          <p:cNvPicPr>
            <a:picLocks noChangeAspect="1"/>
          </p:cNvPicPr>
          <p:nvPr/>
        </p:nvPicPr>
        <p:blipFill>
          <a:blip r:embed="rId9"/>
          <a:stretch>
            <a:fillRect/>
          </a:stretch>
        </p:blipFill>
        <p:spPr>
          <a:xfrm>
            <a:off x="467275" y="3526511"/>
            <a:ext cx="249992" cy="390831"/>
          </a:xfrm>
          <a:prstGeom prst="rect">
            <a:avLst/>
          </a:prstGeom>
        </p:spPr>
      </p:pic>
      <p:sp>
        <p:nvSpPr>
          <p:cNvPr id="27" name="Rectangle 3">
            <a:extLst>
              <a:ext uri="{FF2B5EF4-FFF2-40B4-BE49-F238E27FC236}">
                <a16:creationId xmlns:a16="http://schemas.microsoft.com/office/drawing/2014/main" id="{81058F74-5AFA-4A93-B616-831449EC6301}"/>
              </a:ext>
            </a:extLst>
          </p:cNvPr>
          <p:cNvSpPr>
            <a:spLocks noChangeArrowheads="1"/>
          </p:cNvSpPr>
          <p:nvPr/>
        </p:nvSpPr>
        <p:spPr bwMode="auto">
          <a:xfrm>
            <a:off x="755895" y="1386749"/>
            <a:ext cx="3881728" cy="784830"/>
          </a:xfrm>
          <a:prstGeom prst="rect">
            <a:avLst/>
          </a:prstGeom>
          <a:noFill/>
          <a:ln w="9525">
            <a:solidFill>
              <a:schemeClr val="tx1"/>
            </a:solid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FF2F00"/>
                </a:solidFill>
                <a:effectLst/>
                <a:uLnTx/>
                <a:uFillTx/>
                <a:latin typeface="Arial" charset="0"/>
                <a:ea typeface="Calibri" pitchFamily="34" charset="0"/>
                <a:cs typeface="Arial" charset="0"/>
              </a:rPr>
              <a:t>Leerdoel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Je </a:t>
            </a:r>
            <a:r>
              <a:rPr kumimoji="0" lang="nl-NL" sz="900" b="0" i="0" u="none" strike="noStrike" kern="1200" cap="none" spc="0" normalizeH="0" baseline="0" noProof="0">
                <a:ln>
                  <a:noFill/>
                </a:ln>
                <a:solidFill>
                  <a:prstClr val="black"/>
                </a:solidFill>
                <a:effectLst/>
                <a:uLnTx/>
                <a:uFillTx/>
                <a:latin typeface="Calibri Light" panose="020F0302020204030204"/>
                <a:ea typeface="Calibri" pitchFamily="34" charset="0"/>
                <a:cs typeface="Arial" panose="020B0604020202020204" pitchFamily="34" charset="0"/>
              </a:rPr>
              <a:t>eigen eet- </a:t>
            </a: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en beweegpatroon in kaart brengen, beoordelen en verbeterpunten aandragen.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Light" panose="020F0302020204030204"/>
                <a:ea typeface="Calibri" pitchFamily="34" charset="0"/>
                <a:cs typeface="Arial" panose="020B0604020202020204" pitchFamily="34" charset="0"/>
              </a:rPr>
              <a:t>Aan de hand van ANGELO-raamwerk toelichten welke omgevingsfactoren mede jouw lifestyle bepalen.</a:t>
            </a:r>
          </a:p>
        </p:txBody>
      </p:sp>
      <p:pic>
        <p:nvPicPr>
          <p:cNvPr id="28" name="Afbeelding 27">
            <a:extLst>
              <a:ext uri="{FF2B5EF4-FFF2-40B4-BE49-F238E27FC236}">
                <a16:creationId xmlns:a16="http://schemas.microsoft.com/office/drawing/2014/main" id="{884E4AB6-AD9C-4591-A2EB-BCF8B4B274CF}"/>
              </a:ext>
            </a:extLst>
          </p:cNvPr>
          <p:cNvPicPr>
            <a:picLocks noChangeAspect="1"/>
          </p:cNvPicPr>
          <p:nvPr/>
        </p:nvPicPr>
        <p:blipFill rotWithShape="1">
          <a:blip r:embed="rId10"/>
          <a:srcRect l="21805" r="10840"/>
          <a:stretch/>
        </p:blipFill>
        <p:spPr>
          <a:xfrm>
            <a:off x="409310" y="1330993"/>
            <a:ext cx="278943" cy="384329"/>
          </a:xfrm>
          <a:prstGeom prst="rect">
            <a:avLst/>
          </a:prstGeom>
        </p:spPr>
      </p:pic>
      <p:pic>
        <p:nvPicPr>
          <p:cNvPr id="1026" name="Picture 2" descr="Hoeveel moet je bewegen volgens de beweegrichtlijnen? – Allesoversport.nl">
            <a:extLst>
              <a:ext uri="{FF2B5EF4-FFF2-40B4-BE49-F238E27FC236}">
                <a16:creationId xmlns:a16="http://schemas.microsoft.com/office/drawing/2014/main" id="{027E83F7-2E05-2C2E-3DDA-1A0DF1409F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3779" y="4687456"/>
            <a:ext cx="1761711" cy="99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043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el 1"/>
          <p:cNvSpPr>
            <a:spLocks noGrp="1"/>
          </p:cNvSpPr>
          <p:nvPr>
            <p:ph type="title"/>
          </p:nvPr>
        </p:nvSpPr>
        <p:spPr>
          <a:xfrm>
            <a:off x="4570578" y="1257300"/>
            <a:ext cx="3988849" cy="1381125"/>
          </a:xfrm>
        </p:spPr>
        <p:txBody>
          <a:bodyPr>
            <a:normAutofit/>
          </a:bodyPr>
          <a:lstStyle/>
          <a:p>
            <a:r>
              <a:rPr lang="nl-NL">
                <a:solidFill>
                  <a:srgbClr val="000000"/>
                </a:solidFill>
              </a:rPr>
              <a:t>Gezamenlijke Evaluatie</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Graphic 6">
            <a:extLst>
              <a:ext uri="{FF2B5EF4-FFF2-40B4-BE49-F238E27FC236}">
                <a16:creationId xmlns:a16="http://schemas.microsoft.com/office/drawing/2014/main" id="{CC12DB86-0143-460C-9C28-B74243D2F3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490" y="2079067"/>
            <a:ext cx="3026740" cy="3026740"/>
          </a:xfrm>
          <a:prstGeom prst="rect">
            <a:avLst/>
          </a:prstGeom>
        </p:spPr>
      </p:pic>
      <p:sp>
        <p:nvSpPr>
          <p:cNvPr id="3" name="Tijdelijke aanduiding voor inhoud 2"/>
          <p:cNvSpPr>
            <a:spLocks noGrp="1"/>
          </p:cNvSpPr>
          <p:nvPr>
            <p:ph idx="1"/>
          </p:nvPr>
        </p:nvSpPr>
        <p:spPr>
          <a:xfrm>
            <a:off x="4570579" y="2947260"/>
            <a:ext cx="4003614" cy="2927188"/>
          </a:xfrm>
        </p:spPr>
        <p:txBody>
          <a:bodyPr anchor="ctr">
            <a:normAutofit/>
          </a:bodyPr>
          <a:lstStyle/>
          <a:p>
            <a:r>
              <a:rPr lang="nl-NL" sz="1500">
                <a:solidFill>
                  <a:srgbClr val="000000"/>
                </a:solidFill>
              </a:rPr>
              <a:t>Welke onderwerpen kwamen aanbod?</a:t>
            </a:r>
          </a:p>
          <a:p>
            <a:r>
              <a:rPr lang="nl-NL" sz="1500">
                <a:solidFill>
                  <a:srgbClr val="000000"/>
                </a:solidFill>
              </a:rPr>
              <a:t>Welke onderwerpen vind je interessant?</a:t>
            </a:r>
          </a:p>
          <a:p>
            <a:r>
              <a:rPr lang="nl-NL" sz="1500">
                <a:solidFill>
                  <a:srgbClr val="000000"/>
                </a:solidFill>
              </a:rPr>
              <a:t>Wat heb je gedurende deze les geleerd? </a:t>
            </a:r>
          </a:p>
          <a:p>
            <a:endParaRPr lang="nl-NL" sz="1500">
              <a:solidFill>
                <a:srgbClr val="000000"/>
              </a:solidFill>
            </a:endParaRPr>
          </a:p>
        </p:txBody>
      </p:sp>
    </p:spTree>
    <p:extLst>
      <p:ext uri="{BB962C8B-B14F-4D97-AF65-F5344CB8AC3E}">
        <p14:creationId xmlns:p14="http://schemas.microsoft.com/office/powerpoint/2010/main" val="2527598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Tijdelijke aanduiding voor inhoud 5">
            <a:extLst>
              <a:ext uri="{FF2B5EF4-FFF2-40B4-BE49-F238E27FC236}">
                <a16:creationId xmlns:a16="http://schemas.microsoft.com/office/drawing/2014/main" id="{52874DD8-FC34-8249-8153-0696C9B3F32D}"/>
              </a:ext>
            </a:extLst>
          </p:cNvPr>
          <p:cNvPicPr>
            <a:picLocks noGrp="1" noChangeAspect="1"/>
          </p:cNvPicPr>
          <p:nvPr>
            <p:ph sz="half" idx="2"/>
          </p:nvPr>
        </p:nvPicPr>
        <p:blipFill rotWithShape="1">
          <a:blip r:embed="rId3"/>
          <a:srcRect t="23103" r="9091"/>
          <a:stretch/>
        </p:blipFill>
        <p:spPr>
          <a:xfrm>
            <a:off x="15" y="857257"/>
            <a:ext cx="9143986" cy="5143493"/>
          </a:xfrm>
          <a:prstGeom prst="rect">
            <a:avLst/>
          </a:prstGeom>
        </p:spPr>
      </p:pic>
      <p:sp>
        <p:nvSpPr>
          <p:cNvPr id="18" name="Rectangle 1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49901" y="-293352"/>
            <a:ext cx="3444203"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el 1">
            <a:extLst>
              <a:ext uri="{FF2B5EF4-FFF2-40B4-BE49-F238E27FC236}">
                <a16:creationId xmlns:a16="http://schemas.microsoft.com/office/drawing/2014/main" id="{2441F19D-64F2-FF4D-A38A-1AD3785EB19D}"/>
              </a:ext>
            </a:extLst>
          </p:cNvPr>
          <p:cNvSpPr>
            <a:spLocks noGrp="1"/>
          </p:cNvSpPr>
          <p:nvPr>
            <p:ph type="title"/>
          </p:nvPr>
        </p:nvSpPr>
        <p:spPr>
          <a:xfrm>
            <a:off x="303415" y="3176196"/>
            <a:ext cx="6808922" cy="1790700"/>
          </a:xfrm>
        </p:spPr>
        <p:txBody>
          <a:bodyPr vert="horz" lIns="68580" tIns="34290" rIns="68580" bIns="34290" rtlCol="0" anchor="b">
            <a:normAutofit/>
          </a:bodyPr>
          <a:lstStyle/>
          <a:p>
            <a:r>
              <a:rPr lang="en-US" sz="4575" dirty="0" err="1"/>
              <a:t>Energie</a:t>
            </a:r>
            <a:r>
              <a:rPr lang="en-US" sz="4575" dirty="0"/>
              <a:t> </a:t>
            </a:r>
            <a:r>
              <a:rPr lang="en-US" sz="4575" dirty="0" err="1"/>
              <a:t>nader</a:t>
            </a:r>
            <a:r>
              <a:rPr lang="en-US" sz="4575" dirty="0"/>
              <a:t> </a:t>
            </a:r>
            <a:r>
              <a:rPr lang="en-US" sz="4575" dirty="0" err="1"/>
              <a:t>bekeken</a:t>
            </a:r>
            <a:endParaRPr lang="en-US" sz="4575" dirty="0"/>
          </a:p>
        </p:txBody>
      </p:sp>
      <p:sp>
        <p:nvSpPr>
          <p:cNvPr id="20" name="Rectangle: Rounded Corners 1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38529"/>
            <a:ext cx="7339423"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01513297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510168" cy="5143500"/>
          </a:xfrm>
          <a:prstGeom prst="rect">
            <a:avLst/>
          </a:prstGeom>
          <a:solidFill>
            <a:srgbClr val="607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p:cNvSpPr>
            <a:spLocks noGrp="1"/>
          </p:cNvSpPr>
          <p:nvPr>
            <p:ph type="title"/>
          </p:nvPr>
        </p:nvSpPr>
        <p:spPr>
          <a:xfrm>
            <a:off x="480060" y="241302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800">
                <a:solidFill>
                  <a:srgbClr val="FFFFFF"/>
                </a:solidFill>
              </a:rPr>
              <a:t>Energiebalans</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51" y="2026031"/>
            <a:ext cx="5391149" cy="2803397"/>
          </a:xfrm>
          <a:prstGeom prst="rect">
            <a:avLst/>
          </a:prstGeom>
        </p:spPr>
      </p:pic>
    </p:spTree>
    <p:extLst>
      <p:ext uri="{BB962C8B-B14F-4D97-AF65-F5344CB8AC3E}">
        <p14:creationId xmlns:p14="http://schemas.microsoft.com/office/powerpoint/2010/main" val="195788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el 1"/>
          <p:cNvSpPr>
            <a:spLocks noGrp="1"/>
          </p:cNvSpPr>
          <p:nvPr>
            <p:ph type="title"/>
          </p:nvPr>
        </p:nvSpPr>
        <p:spPr>
          <a:xfrm>
            <a:off x="482600" y="1098551"/>
            <a:ext cx="8178800" cy="851803"/>
          </a:xfrm>
        </p:spPr>
        <p:txBody>
          <a:bodyPr>
            <a:normAutofit/>
          </a:bodyPr>
          <a:lstStyle/>
          <a:p>
            <a:r>
              <a:rPr lang="nl-NL" sz="2700" dirty="0"/>
              <a:t>Waarom balans</a:t>
            </a:r>
          </a:p>
        </p:txBody>
      </p:sp>
      <p:sp>
        <p:nvSpPr>
          <p:cNvPr id="3" name="Tijdelijke aanduiding voor inhoud 2"/>
          <p:cNvSpPr>
            <a:spLocks noGrp="1"/>
          </p:cNvSpPr>
          <p:nvPr>
            <p:ph idx="1"/>
          </p:nvPr>
        </p:nvSpPr>
        <p:spPr>
          <a:xfrm>
            <a:off x="482600" y="2194486"/>
            <a:ext cx="8178800" cy="3295487"/>
          </a:xfrm>
        </p:spPr>
        <p:txBody>
          <a:bodyPr>
            <a:normAutofit/>
          </a:bodyPr>
          <a:lstStyle/>
          <a:p>
            <a:r>
              <a:rPr lang="nl-NL" sz="1500" dirty="0"/>
              <a:t>Balans in voedingstoffen is belangrijk (koolhydraten, eiwitten, vetten). Niet te  veel, maar ook niet te weinig. Ondervoeding is ook een probleem.</a:t>
            </a:r>
          </a:p>
          <a:p>
            <a:r>
              <a:rPr lang="nl-NL" sz="1500" dirty="0"/>
              <a:t>Gezondheidsrisico’s door overgewicht of ernstig overgewicht: diabetes, hoge bloeddruk, hart- en vaatziekten, slaapapneu, artrose, sommige kankers, galblaasziekte, nierstenen, ademhalingsproblemen…..</a:t>
            </a:r>
          </a:p>
          <a:p>
            <a:r>
              <a:rPr lang="nl-NL" sz="1500" dirty="0"/>
              <a:t>Oorzaken overgewicht of ernstig overgewicht : genetica, hormonen in het lichaam, omgeving, overeten, te weinig beweging….</a:t>
            </a:r>
          </a:p>
          <a:p>
            <a:endParaRPr lang="nl-NL" sz="1500" dirty="0"/>
          </a:p>
        </p:txBody>
      </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89472" y="2447268"/>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716801" y="1864520"/>
            <a:ext cx="1899624"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6320" y="4684693"/>
            <a:ext cx="1513185"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3" name="Rectangle 2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0937" y="5153781"/>
            <a:ext cx="364184"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731145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134860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5" y="666998"/>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117386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68" y="544387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3" y="569710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p:cNvSpPr>
            <a:spLocks noGrp="1"/>
          </p:cNvSpPr>
          <p:nvPr>
            <p:ph type="title"/>
          </p:nvPr>
        </p:nvSpPr>
        <p:spPr>
          <a:xfrm>
            <a:off x="628650" y="1131094"/>
            <a:ext cx="7886700" cy="994172"/>
          </a:xfrm>
        </p:spPr>
        <p:txBody>
          <a:bodyPr>
            <a:normAutofit/>
          </a:bodyPr>
          <a:lstStyle/>
          <a:p>
            <a:r>
              <a:rPr lang="nl-NL" dirty="0"/>
              <a:t>Energiebalans nog wat feiten:</a:t>
            </a:r>
          </a:p>
        </p:txBody>
      </p:sp>
      <p:graphicFrame>
        <p:nvGraphicFramePr>
          <p:cNvPr id="5" name="Tijdelijke aanduiding voor inhoud 2">
            <a:extLst>
              <a:ext uri="{FF2B5EF4-FFF2-40B4-BE49-F238E27FC236}">
                <a16:creationId xmlns:a16="http://schemas.microsoft.com/office/drawing/2014/main" id="{A758C41D-92BF-415E-93F5-470C03A5BC1C}"/>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2339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a:xfrm>
            <a:off x="628650" y="5007769"/>
            <a:ext cx="7886700" cy="616745"/>
          </a:xfrm>
        </p:spPr>
        <p:txBody>
          <a:bodyPr vert="horz" lIns="68580" tIns="34290" rIns="68580" bIns="34290" rtlCol="0" anchor="ctr">
            <a:normAutofit/>
          </a:bodyPr>
          <a:lstStyle/>
          <a:p>
            <a:pPr algn="ctr"/>
            <a:r>
              <a:rPr lang="en-US"/>
              <a:t>Meetpunten gezondheid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79" y="973932"/>
            <a:ext cx="3417094" cy="25753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685" y="973931"/>
            <a:ext cx="5479256" cy="24205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0685" y="3456385"/>
            <a:ext cx="5479256" cy="1390650"/>
          </a:xfrm>
          <a:prstGeom prst="rect">
            <a:avLst/>
          </a:prstGeom>
        </p:spPr>
      </p:pic>
      <p:pic>
        <p:nvPicPr>
          <p:cNvPr id="7" name="Afbeelding 6"/>
          <p:cNvPicPr/>
          <p:nvPr/>
        </p:nvPicPr>
        <p:blipFill>
          <a:blip r:embed="rId5">
            <a:extLst>
              <a:ext uri="{28A0092B-C50C-407E-A947-70E740481C1C}">
                <a14:useLocalDpi xmlns:a14="http://schemas.microsoft.com/office/drawing/2010/main" val="0"/>
              </a:ext>
            </a:extLst>
          </a:blip>
          <a:srcRect/>
          <a:stretch>
            <a:fillRect/>
          </a:stretch>
        </p:blipFill>
        <p:spPr bwMode="auto">
          <a:xfrm>
            <a:off x="91679" y="3611166"/>
            <a:ext cx="3417094" cy="1235869"/>
          </a:xfrm>
          <a:prstGeom prst="rect">
            <a:avLst/>
          </a:prstGeom>
        </p:spPr>
      </p:pic>
    </p:spTree>
    <p:extLst>
      <p:ext uri="{BB962C8B-B14F-4D97-AF65-F5344CB8AC3E}">
        <p14:creationId xmlns:p14="http://schemas.microsoft.com/office/powerpoint/2010/main" val="419718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9" name="Rectangle 3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sp>
        <p:nvSpPr>
          <p:cNvPr id="4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1022397"/>
            <a:ext cx="7066893" cy="4978355"/>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srgbClr val="FFFFFF"/>
              </a:solidFill>
              <a:latin typeface="Calibri" panose="020F0502020204030204"/>
            </a:endParaRPr>
          </a:p>
        </p:txBody>
      </p:sp>
      <p:sp>
        <p:nvSpPr>
          <p:cNvPr id="43" name="Oval 4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432023"/>
            <a:ext cx="1456681" cy="14171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45" name="Arc 4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209872" y="1976680"/>
            <a:ext cx="2240924"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srgbClr val="000000"/>
              </a:solidFill>
              <a:latin typeface="Calibri" panose="020F0502020204030204"/>
            </a:endParaRPr>
          </a:p>
        </p:txBody>
      </p:sp>
      <p:sp>
        <p:nvSpPr>
          <p:cNvPr id="2" name="Titel 1">
            <a:extLst>
              <a:ext uri="{FF2B5EF4-FFF2-40B4-BE49-F238E27FC236}">
                <a16:creationId xmlns:a16="http://schemas.microsoft.com/office/drawing/2014/main" id="{F83E602C-6313-6748-808D-73347ADDAA9F}"/>
              </a:ext>
            </a:extLst>
          </p:cNvPr>
          <p:cNvSpPr>
            <a:spLocks noGrp="1"/>
          </p:cNvSpPr>
          <p:nvPr>
            <p:ph type="title"/>
          </p:nvPr>
        </p:nvSpPr>
        <p:spPr>
          <a:xfrm>
            <a:off x="3028951" y="2311619"/>
            <a:ext cx="5733470" cy="2063315"/>
          </a:xfrm>
        </p:spPr>
        <p:txBody>
          <a:bodyPr vert="horz" lIns="68580" tIns="34290" rIns="68580" bIns="34290" rtlCol="0" anchor="b">
            <a:normAutofit/>
          </a:bodyPr>
          <a:lstStyle/>
          <a:p>
            <a:pPr algn="r"/>
            <a:r>
              <a:rPr lang="en-US" sz="4500"/>
              <a:t>Voeding cruciale rol om fit te blijven!</a:t>
            </a:r>
          </a:p>
        </p:txBody>
      </p:sp>
    </p:spTree>
    <p:extLst>
      <p:ext uri="{BB962C8B-B14F-4D97-AF65-F5344CB8AC3E}">
        <p14:creationId xmlns:p14="http://schemas.microsoft.com/office/powerpoint/2010/main" val="81622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66A2D6-21C1-4A69-9CEB-EB2AB6BC3CFD}">
  <ds:schemaRefs>
    <ds:schemaRef ds:uri="http://purl.org/dc/elements/1.1/"/>
    <ds:schemaRef ds:uri="http://purl.org/dc/terms/"/>
    <ds:schemaRef ds:uri="http://purl.org/dc/dcmitype/"/>
    <ds:schemaRef ds:uri="http://schemas.microsoft.com/office/2006/metadata/properties"/>
    <ds:schemaRef ds:uri="04a8cfdc-dc7c-4728-8468-1752323b6dc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4AC4AFCC-2740-4056-B3A9-63CF5767C9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581812-C9E4-4BDC-8507-F36D0811C6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415</TotalTime>
  <Words>1220</Words>
  <Application>Microsoft Macintosh PowerPoint</Application>
  <PresentationFormat>Diavoorstelling (4:3)</PresentationFormat>
  <Paragraphs>183</Paragraphs>
  <Slides>33</Slides>
  <Notes>10</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33</vt:i4>
      </vt:variant>
    </vt:vector>
  </HeadingPairs>
  <TitlesOfParts>
    <vt:vector size="39" baseType="lpstr">
      <vt:lpstr>Arial</vt:lpstr>
      <vt:lpstr>Calibri</vt:lpstr>
      <vt:lpstr>Calibri Light</vt:lpstr>
      <vt:lpstr>Courier New</vt:lpstr>
      <vt:lpstr>Kantoorthema</vt:lpstr>
      <vt:lpstr>1_Kantoorthema</vt:lpstr>
      <vt:lpstr>Lifestyle periode 1: Mijn leefomgeving Week 3-4</vt:lpstr>
      <vt:lpstr>Eerst even wat actie!</vt:lpstr>
      <vt:lpstr>Leerdoelen deze week Aan het einde van de les:</vt:lpstr>
      <vt:lpstr>Energie nader bekeken</vt:lpstr>
      <vt:lpstr>Energiebalans</vt:lpstr>
      <vt:lpstr>Waarom balans</vt:lpstr>
      <vt:lpstr>Energiebalans nog wat feiten:</vt:lpstr>
      <vt:lpstr>Meetpunten gezondheid</vt:lpstr>
      <vt:lpstr>Voeding cruciale rol om fit te blijven!</vt:lpstr>
      <vt:lpstr>Waar is volgens jullie de meeste winst te behalen?</vt:lpstr>
      <vt:lpstr>PowerPoint-presentatie</vt:lpstr>
      <vt:lpstr>Gezonde voeding!  </vt:lpstr>
      <vt:lpstr>Samenstelling en variatie van belang!</vt:lpstr>
      <vt:lpstr>   Voeden i.p.v. vullen?</vt:lpstr>
      <vt:lpstr>PowerPoint-presentatie</vt:lpstr>
      <vt:lpstr>PowerPoint-presentatie</vt:lpstr>
      <vt:lpstr>Bloedglucosespiegel en suikerdip</vt:lpstr>
      <vt:lpstr>Microbioom en darmen</vt:lpstr>
      <vt:lpstr>Eiwitten</vt:lpstr>
      <vt:lpstr>Vetten</vt:lpstr>
      <vt:lpstr>LDL &amp; HDL</vt:lpstr>
      <vt:lpstr>Alcohol</vt:lpstr>
      <vt:lpstr>    De moraal van het verhaal!  </vt:lpstr>
      <vt:lpstr>Omgeving</vt:lpstr>
      <vt:lpstr>Externe factoren kunnen worden ingedeeld in het Angelo raamwerk</vt:lpstr>
      <vt:lpstr>4 factoren van het Angelo raamwerk</vt:lpstr>
      <vt:lpstr>Macro en micro niveau</vt:lpstr>
      <vt:lpstr>Het ANGELO-raamwerk</vt:lpstr>
      <vt:lpstr>PowerPoint-presentatie</vt:lpstr>
      <vt:lpstr>PowerPoint-presentatie</vt:lpstr>
      <vt:lpstr>Hoe ziet jouw Angelo raamwerk er uit?</vt:lpstr>
      <vt:lpstr>PowerPoint-presentatie</vt:lpstr>
      <vt:lpstr>Gezamenlijke Evaluatie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Lifestyle periode 1: Mijn leefomgeving Week 3</dc:title>
  <dc:creator>Mariska de Rouw</dc:creator>
  <cp:lastModifiedBy>Mariska de Rouw</cp:lastModifiedBy>
  <cp:revision>17</cp:revision>
  <dcterms:created xsi:type="dcterms:W3CDTF">2019-09-12T06:45:51Z</dcterms:created>
  <dcterms:modified xsi:type="dcterms:W3CDTF">2023-09-19T06:39:21Z</dcterms:modified>
</cp:coreProperties>
</file>